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4AE91C-EBEB-C540-94F0-59104E57AACF}" v="1" dt="2022-10-20T18:32:59.7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>
        <p:scale>
          <a:sx n="95" d="100"/>
          <a:sy n="95" d="100"/>
        </p:scale>
        <p:origin x="1760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4C6BC-2740-30CF-C262-EB21D299C9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D9059B-199B-CEA4-05C7-8B5C70FB2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DDED8-FA28-DD9B-F20A-C57FA7E9A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1D20-0004-DF43-9E4A-3693B4EDA697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9BC6A-1FB9-C92A-9D22-AA713FE31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987CB-2862-4612-2D26-509FBD3D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F7BD-CD22-8F45-9B4A-E4D0D864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45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54643-554C-142B-F20F-87F941C64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A8EC6-FCC4-1DB1-6E39-32D8040AAF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6F79F-E2FB-DDEA-2228-43E4CD8F0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1D20-0004-DF43-9E4A-3693B4EDA697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FC7D0-8720-3142-9E26-483EA6B88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BB5C0-28D4-0FB7-53CB-1018FF7E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F7BD-CD22-8F45-9B4A-E4D0D864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6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1B8FF7-B4FA-8BEB-7526-38B0455013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F02F43-2492-21B3-B947-C5ED3957B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D1A0B-B05F-D357-98E1-EB16A4AE6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1D20-0004-DF43-9E4A-3693B4EDA697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AA11D-D2D1-B642-7CAC-C2BA205A5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AF266-5257-409F-548E-84E27C62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F7BD-CD22-8F45-9B4A-E4D0D864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47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D5BD7-F0F2-34FB-6357-7DAE29986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D8B4C-4B11-95AF-908B-F4AFC7827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FEDA3-9AF1-A922-3DAD-CB92C26E0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1D20-0004-DF43-9E4A-3693B4EDA697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54A65-D542-4A03-E383-6F7853B6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FA230-9A1A-D5C5-1A90-EC4EE8417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F7BD-CD22-8F45-9B4A-E4D0D864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FA8CB-3C67-1755-693D-4FA6825AA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295AE-5066-8DC7-0543-E4A3747D6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663BA-F413-DAB1-8B7C-061D8D8E3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1D20-0004-DF43-9E4A-3693B4EDA697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CF14F-88FF-A65A-8C8A-77AC07C6B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74247-A639-C16D-86FD-EC3BF7836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F7BD-CD22-8F45-9B4A-E4D0D864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5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5541E-BC14-FC62-C8D5-1CB7756AC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24B06-22E7-12FF-B1CE-11967DDF16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E47A56-6062-9DB3-448F-821220DE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FCCA9-DB61-E019-1853-DB8CB3DB9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1D20-0004-DF43-9E4A-3693B4EDA697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4CBE3F-5DAE-5BDC-68C8-BE8010613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A0D5D-2E03-A063-0704-BF9FC5B3B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F7BD-CD22-8F45-9B4A-E4D0D864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9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03297-93AB-EBB4-EC9B-C97D16574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446C0-4FA3-E48A-AE62-45CAA6D1F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C5A353-FDFD-D58B-646B-A442798F0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3F7AC0-DBB1-BEF5-2137-91EE6C5402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811836-8BBC-4B8D-8933-2C081DC466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E3EC21-AE9C-CB7C-A75A-ABCE5FBF1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1D20-0004-DF43-9E4A-3693B4EDA697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E8F379-50C7-E61D-1B2F-345E496A5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56D16B-932A-474F-17D1-71851304B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F7BD-CD22-8F45-9B4A-E4D0D864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04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0C55B-8A10-B0F8-3DB9-9AC102440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CC3AD-AA43-682D-D0B9-4DAE50BD4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1D20-0004-DF43-9E4A-3693B4EDA697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FD8A6E-BF99-E693-664B-5A324CAD3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50D096-5CB6-ED04-93E1-A9E55D08F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F7BD-CD22-8F45-9B4A-E4D0D864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8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162349-C090-0AC3-2E71-6CEC3F421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1D20-0004-DF43-9E4A-3693B4EDA697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22C8AF-4057-72FA-F410-D380B3C95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5ECE9-BD56-C8D7-4A80-694969633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F7BD-CD22-8F45-9B4A-E4D0D864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5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2F35F-CC13-C460-A351-6C1D89E70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09313-CDDD-BF4F-C482-DD328F449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63BC42-8931-2F79-F870-5568597EB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E73C4-AA86-37B6-52CF-518462E50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1D20-0004-DF43-9E4A-3693B4EDA697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11108-371F-AD48-135C-4EFA818A0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76DD0-B055-BC8A-75EA-58C429917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F7BD-CD22-8F45-9B4A-E4D0D864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0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F97F0-030F-2316-D291-E32B7F6D7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EA701C-B7C5-4670-43B2-9091C10C6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788AE4-4440-472E-C3D6-C07DD0FA0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8C027-DEDF-5466-7045-6E577AC13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1D20-0004-DF43-9E4A-3693B4EDA697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D5F00-EAD8-86C1-E9C4-C8C61012E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A28F8-1C82-01CD-2BB0-7D340C38B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F7BD-CD22-8F45-9B4A-E4D0D864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54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013D34-93B3-E198-812A-C7895028D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AAFF8-C57D-EEEB-87E5-5018A451A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6ECFC-9ED6-C154-4E23-B9CD2C2E28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61D20-0004-DF43-9E4A-3693B4EDA697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E09B1-A9BB-6B23-0FB1-EAE6E195E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8CAB0-E2F4-EDBE-0C6B-176394544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6F7BD-CD22-8F45-9B4A-E4D0D864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3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22CDEE-BE70-8E8A-976E-3B83A6D1E3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04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Kresslein</dc:creator>
  <cp:lastModifiedBy>Greg Kresslein</cp:lastModifiedBy>
  <cp:revision>1</cp:revision>
  <dcterms:created xsi:type="dcterms:W3CDTF">2022-10-20T18:30:46Z</dcterms:created>
  <dcterms:modified xsi:type="dcterms:W3CDTF">2022-10-20T18:33:00Z</dcterms:modified>
</cp:coreProperties>
</file>