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75"/>
  </p:notesMasterIdLst>
  <p:sldIdLst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6" r:id="rId68"/>
    <p:sldId id="320" r:id="rId69"/>
    <p:sldId id="321" r:id="rId70"/>
    <p:sldId id="322" r:id="rId71"/>
    <p:sldId id="324" r:id="rId72"/>
    <p:sldId id="325" r:id="rId73"/>
    <p:sldId id="323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dler Carriker" initials="CC" lastIdx="11" clrIdx="0"/>
  <p:cmAuthor id="2" name="Greg Kresslei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1"/>
    <a:srgbClr val="67B900"/>
    <a:srgbClr val="FF6C00"/>
    <a:srgbClr val="009681"/>
    <a:srgbClr val="666666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DC7A9-5586-DE41-95AE-047FA5E08D79}" v="117" dt="2020-06-22T20:24:41.1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7"/>
    <p:restoredTop sz="78962"/>
  </p:normalViewPr>
  <p:slideViewPr>
    <p:cSldViewPr snapToGrid="0">
      <p:cViewPr varScale="1">
        <p:scale>
          <a:sx n="150" d="100"/>
          <a:sy n="150" d="100"/>
        </p:scale>
        <p:origin x="280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Kresslein" userId="923b3c5a-e55a-4eb0-9f19-6845e9106c21" providerId="ADAL" clId="{1FBDC7A9-5586-DE41-95AE-047FA5E08D79}"/>
    <pc:docChg chg="undo custSel modSld">
      <pc:chgData name="Greg Kresslein" userId="923b3c5a-e55a-4eb0-9f19-6845e9106c21" providerId="ADAL" clId="{1FBDC7A9-5586-DE41-95AE-047FA5E08D79}" dt="2020-06-22T20:24:41.152" v="291" actId="207"/>
      <pc:docMkLst>
        <pc:docMk/>
      </pc:docMkLst>
      <pc:sldChg chg="addSp delSp modSp">
        <pc:chgData name="Greg Kresslein" userId="923b3c5a-e55a-4eb0-9f19-6845e9106c21" providerId="ADAL" clId="{1FBDC7A9-5586-DE41-95AE-047FA5E08D79}" dt="2020-06-22T20:20:10.463" v="244" actId="207"/>
        <pc:sldMkLst>
          <pc:docMk/>
          <pc:sldMk cId="625299779" sldId="257"/>
        </pc:sldMkLst>
        <pc:spChg chg="mod">
          <ac:chgData name="Greg Kresslein" userId="923b3c5a-e55a-4eb0-9f19-6845e9106c21" providerId="ADAL" clId="{1FBDC7A9-5586-DE41-95AE-047FA5E08D79}" dt="2020-06-22T20:20:02.596" v="242" actId="207"/>
          <ac:spMkLst>
            <pc:docMk/>
            <pc:sldMk cId="625299779" sldId="257"/>
            <ac:spMk id="4" creationId="{00000000-0000-0000-0000-000000000000}"/>
          </ac:spMkLst>
        </pc:spChg>
        <pc:spChg chg="mod">
          <ac:chgData name="Greg Kresslein" userId="923b3c5a-e55a-4eb0-9f19-6845e9106c21" providerId="ADAL" clId="{1FBDC7A9-5586-DE41-95AE-047FA5E08D79}" dt="2020-06-22T20:20:05.995" v="243" actId="207"/>
          <ac:spMkLst>
            <pc:docMk/>
            <pc:sldMk cId="625299779" sldId="257"/>
            <ac:spMk id="44" creationId="{00000000-0000-0000-0000-000000000000}"/>
          </ac:spMkLst>
        </pc:spChg>
        <pc:spChg chg="mod">
          <ac:chgData name="Greg Kresslein" userId="923b3c5a-e55a-4eb0-9f19-6845e9106c21" providerId="ADAL" clId="{1FBDC7A9-5586-DE41-95AE-047FA5E08D79}" dt="2020-06-22T20:20:10.463" v="244" actId="207"/>
          <ac:spMkLst>
            <pc:docMk/>
            <pc:sldMk cId="625299779" sldId="257"/>
            <ac:spMk id="46" creationId="{00000000-0000-0000-0000-000000000000}"/>
          </ac:spMkLst>
        </pc:spChg>
        <pc:spChg chg="mod">
          <ac:chgData name="Greg Kresslein" userId="923b3c5a-e55a-4eb0-9f19-6845e9106c21" providerId="ADAL" clId="{1FBDC7A9-5586-DE41-95AE-047FA5E08D79}" dt="2020-06-22T20:20:10.463" v="244" actId="207"/>
          <ac:spMkLst>
            <pc:docMk/>
            <pc:sldMk cId="625299779" sldId="257"/>
            <ac:spMk id="47" creationId="{00000000-0000-0000-0000-000000000000}"/>
          </ac:spMkLst>
        </pc:spChg>
        <pc:spChg chg="mod">
          <ac:chgData name="Greg Kresslein" userId="923b3c5a-e55a-4eb0-9f19-6845e9106c21" providerId="ADAL" clId="{1FBDC7A9-5586-DE41-95AE-047FA5E08D79}" dt="2020-06-22T20:20:10.463" v="244" actId="207"/>
          <ac:spMkLst>
            <pc:docMk/>
            <pc:sldMk cId="625299779" sldId="257"/>
            <ac:spMk id="48" creationId="{00000000-0000-0000-0000-000000000000}"/>
          </ac:spMkLst>
        </pc:spChg>
        <pc:spChg chg="mod">
          <ac:chgData name="Greg Kresslein" userId="923b3c5a-e55a-4eb0-9f19-6845e9106c21" providerId="ADAL" clId="{1FBDC7A9-5586-DE41-95AE-047FA5E08D79}" dt="2020-06-22T20:20:10.463" v="244" actId="207"/>
          <ac:spMkLst>
            <pc:docMk/>
            <pc:sldMk cId="625299779" sldId="257"/>
            <ac:spMk id="49" creationId="{00000000-0000-0000-0000-000000000000}"/>
          </ac:spMkLst>
        </pc:spChg>
        <pc:picChg chg="add del mod">
          <ac:chgData name="Greg Kresslein" userId="923b3c5a-e55a-4eb0-9f19-6845e9106c21" providerId="ADAL" clId="{1FBDC7A9-5586-DE41-95AE-047FA5E08D79}" dt="2020-06-22T17:07:44.100" v="8" actId="478"/>
          <ac:picMkLst>
            <pc:docMk/>
            <pc:sldMk cId="625299779" sldId="257"/>
            <ac:picMk id="42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04:48.524" v="238" actId="207"/>
        <pc:sldMkLst>
          <pc:docMk/>
          <pc:sldMk cId="830815381" sldId="258"/>
        </pc:sldMkLst>
        <pc:spChg chg="add mod">
          <ac:chgData name="Greg Kresslein" userId="923b3c5a-e55a-4eb0-9f19-6845e9106c21" providerId="ADAL" clId="{1FBDC7A9-5586-DE41-95AE-047FA5E08D79}" dt="2020-06-22T20:04:48.524" v="238" actId="207"/>
          <ac:spMkLst>
            <pc:docMk/>
            <pc:sldMk cId="830815381" sldId="258"/>
            <ac:spMk id="4" creationId="{F43E573C-0C60-1D41-BA6D-3343DFE0D5C9}"/>
          </ac:spMkLst>
        </pc:spChg>
        <pc:spChg chg="mod">
          <ac:chgData name="Greg Kresslein" userId="923b3c5a-e55a-4eb0-9f19-6845e9106c21" providerId="ADAL" clId="{1FBDC7A9-5586-DE41-95AE-047FA5E08D79}" dt="2020-06-22T20:02:41.984" v="235" actId="207"/>
          <ac:spMkLst>
            <pc:docMk/>
            <pc:sldMk cId="830815381" sldId="258"/>
            <ac:spMk id="8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9:43:14.131" v="234" actId="1076"/>
          <ac:picMkLst>
            <pc:docMk/>
            <pc:sldMk cId="830815381" sldId="258"/>
            <ac:picMk id="3" creationId="{513AA36F-16AE-5A4D-BAF8-7A61891D3D79}"/>
          </ac:picMkLst>
        </pc:picChg>
        <pc:picChg chg="del mod">
          <ac:chgData name="Greg Kresslein" userId="923b3c5a-e55a-4eb0-9f19-6845e9106c21" providerId="ADAL" clId="{1FBDC7A9-5586-DE41-95AE-047FA5E08D79}" dt="2020-06-22T19:42:55.159" v="231" actId="478"/>
          <ac:picMkLst>
            <pc:docMk/>
            <pc:sldMk cId="830815381" sldId="258"/>
            <ac:picMk id="9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0:17.795" v="245" actId="207"/>
        <pc:sldMkLst>
          <pc:docMk/>
          <pc:sldMk cId="2589672427" sldId="259"/>
        </pc:sldMkLst>
        <pc:spChg chg="mod">
          <ac:chgData name="Greg Kresslein" userId="923b3c5a-e55a-4eb0-9f19-6845e9106c21" providerId="ADAL" clId="{1FBDC7A9-5586-DE41-95AE-047FA5E08D79}" dt="2020-06-22T20:20:17.795" v="245" actId="207"/>
          <ac:spMkLst>
            <pc:docMk/>
            <pc:sldMk cId="2589672427" sldId="259"/>
            <ac:spMk id="8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7:11:27.051" v="18" actId="1035"/>
          <ac:picMkLst>
            <pc:docMk/>
            <pc:sldMk cId="2589672427" sldId="259"/>
            <ac:picMk id="5" creationId="{FB7587F7-34AC-8E43-B4CE-DFE76C167803}"/>
          </ac:picMkLst>
        </pc:picChg>
        <pc:picChg chg="del">
          <ac:chgData name="Greg Kresslein" userId="923b3c5a-e55a-4eb0-9f19-6845e9106c21" providerId="ADAL" clId="{1FBDC7A9-5586-DE41-95AE-047FA5E08D79}" dt="2020-06-22T17:10:42.317" v="9" actId="478"/>
          <ac:picMkLst>
            <pc:docMk/>
            <pc:sldMk cId="2589672427" sldId="259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10:44.300" v="10" actId="478"/>
          <ac:picMkLst>
            <pc:docMk/>
            <pc:sldMk cId="2589672427" sldId="259"/>
            <ac:picMk id="10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0:26.100" v="246" actId="207"/>
        <pc:sldMkLst>
          <pc:docMk/>
          <pc:sldMk cId="357717114" sldId="260"/>
        </pc:sldMkLst>
        <pc:spChg chg="mod">
          <ac:chgData name="Greg Kresslein" userId="923b3c5a-e55a-4eb0-9f19-6845e9106c21" providerId="ADAL" clId="{1FBDC7A9-5586-DE41-95AE-047FA5E08D79}" dt="2020-06-22T20:20:26.100" v="246" actId="207"/>
          <ac:spMkLst>
            <pc:docMk/>
            <pc:sldMk cId="357717114" sldId="260"/>
            <ac:spMk id="13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11:32.195" v="19" actId="478"/>
          <ac:picMkLst>
            <pc:docMk/>
            <pc:sldMk cId="357717114" sldId="260"/>
            <ac:picMk id="10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11:35.181" v="21" actId="478"/>
          <ac:picMkLst>
            <pc:docMk/>
            <pc:sldMk cId="357717114" sldId="260"/>
            <ac:picMk id="11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11:32.505" v="20"/>
          <ac:picMkLst>
            <pc:docMk/>
            <pc:sldMk cId="357717114" sldId="260"/>
            <ac:picMk id="12" creationId="{8EB16F85-4BC0-FB49-BF51-893C756A8772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0:30.869" v="247" actId="207"/>
        <pc:sldMkLst>
          <pc:docMk/>
          <pc:sldMk cId="2707152948" sldId="261"/>
        </pc:sldMkLst>
        <pc:spChg chg="mod">
          <ac:chgData name="Greg Kresslein" userId="923b3c5a-e55a-4eb0-9f19-6845e9106c21" providerId="ADAL" clId="{1FBDC7A9-5586-DE41-95AE-047FA5E08D79}" dt="2020-06-22T20:20:30.869" v="247" actId="207"/>
          <ac:spMkLst>
            <pc:docMk/>
            <pc:sldMk cId="2707152948" sldId="261"/>
            <ac:spMk id="16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7:26:17.638" v="24"/>
          <ac:picMkLst>
            <pc:docMk/>
            <pc:sldMk cId="2707152948" sldId="261"/>
            <ac:picMk id="9" creationId="{C2835722-75E6-434B-9ED5-50113C1507B3}"/>
          </ac:picMkLst>
        </pc:picChg>
        <pc:picChg chg="del">
          <ac:chgData name="Greg Kresslein" userId="923b3c5a-e55a-4eb0-9f19-6845e9106c21" providerId="ADAL" clId="{1FBDC7A9-5586-DE41-95AE-047FA5E08D79}" dt="2020-06-22T17:26:15.909" v="22" actId="478"/>
          <ac:picMkLst>
            <pc:docMk/>
            <pc:sldMk cId="2707152948" sldId="261"/>
            <ac:picMk id="14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6:17.342" v="23" actId="478"/>
          <ac:picMkLst>
            <pc:docMk/>
            <pc:sldMk cId="2707152948" sldId="261"/>
            <ac:picMk id="15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0:36.168" v="248" actId="207"/>
        <pc:sldMkLst>
          <pc:docMk/>
          <pc:sldMk cId="2962085942" sldId="262"/>
        </pc:sldMkLst>
        <pc:spChg chg="mod">
          <ac:chgData name="Greg Kresslein" userId="923b3c5a-e55a-4eb0-9f19-6845e9106c21" providerId="ADAL" clId="{1FBDC7A9-5586-DE41-95AE-047FA5E08D79}" dt="2020-06-22T20:20:36.168" v="248" actId="207"/>
          <ac:spMkLst>
            <pc:docMk/>
            <pc:sldMk cId="2962085942" sldId="262"/>
            <ac:spMk id="10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6:22.255" v="26" actId="478"/>
          <ac:picMkLst>
            <pc:docMk/>
            <pc:sldMk cId="2962085942" sldId="262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6:21.566" v="25" actId="478"/>
          <ac:picMkLst>
            <pc:docMk/>
            <pc:sldMk cId="2962085942" sldId="262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6:23.049" v="27"/>
          <ac:picMkLst>
            <pc:docMk/>
            <pc:sldMk cId="2962085942" sldId="262"/>
            <ac:picMk id="12" creationId="{303D2C7D-49C8-A74E-ACC6-89E87BED183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0:38.789" v="249" actId="207"/>
        <pc:sldMkLst>
          <pc:docMk/>
          <pc:sldMk cId="2587976631" sldId="263"/>
        </pc:sldMkLst>
        <pc:spChg chg="mod">
          <ac:chgData name="Greg Kresslein" userId="923b3c5a-e55a-4eb0-9f19-6845e9106c21" providerId="ADAL" clId="{1FBDC7A9-5586-DE41-95AE-047FA5E08D79}" dt="2020-06-22T20:20:38.789" v="249" actId="207"/>
          <ac:spMkLst>
            <pc:docMk/>
            <pc:sldMk cId="2587976631" sldId="263"/>
            <ac:spMk id="10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6:25.822" v="28" actId="478"/>
          <ac:picMkLst>
            <pc:docMk/>
            <pc:sldMk cId="2587976631" sldId="263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6:26.458" v="29" actId="478"/>
          <ac:picMkLst>
            <pc:docMk/>
            <pc:sldMk cId="2587976631" sldId="263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6:27.333" v="30"/>
          <ac:picMkLst>
            <pc:docMk/>
            <pc:sldMk cId="2587976631" sldId="263"/>
            <ac:picMk id="12" creationId="{608D4145-8DEB-6C4C-974B-8C6DC91304DC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0:41.861" v="250" actId="207"/>
        <pc:sldMkLst>
          <pc:docMk/>
          <pc:sldMk cId="3761306502" sldId="264"/>
        </pc:sldMkLst>
        <pc:spChg chg="mod">
          <ac:chgData name="Greg Kresslein" userId="923b3c5a-e55a-4eb0-9f19-6845e9106c21" providerId="ADAL" clId="{1FBDC7A9-5586-DE41-95AE-047FA5E08D79}" dt="2020-06-22T20:20:41.861" v="250" actId="207"/>
          <ac:spMkLst>
            <pc:docMk/>
            <pc:sldMk cId="3761306502" sldId="264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6:31.438" v="31" actId="478"/>
          <ac:picMkLst>
            <pc:docMk/>
            <pc:sldMk cId="3761306502" sldId="264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6:32.069" v="32" actId="478"/>
          <ac:picMkLst>
            <pc:docMk/>
            <pc:sldMk cId="3761306502" sldId="264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6:33.055" v="33"/>
          <ac:picMkLst>
            <pc:docMk/>
            <pc:sldMk cId="3761306502" sldId="264"/>
            <ac:picMk id="12" creationId="{40A3088C-F57F-2647-A568-0C008D97C83E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0:44.764" v="251" actId="207"/>
        <pc:sldMkLst>
          <pc:docMk/>
          <pc:sldMk cId="2483434388" sldId="265"/>
        </pc:sldMkLst>
        <pc:spChg chg="mod">
          <ac:chgData name="Greg Kresslein" userId="923b3c5a-e55a-4eb0-9f19-6845e9106c21" providerId="ADAL" clId="{1FBDC7A9-5586-DE41-95AE-047FA5E08D79}" dt="2020-06-22T20:20:44.764" v="251" actId="207"/>
          <ac:spMkLst>
            <pc:docMk/>
            <pc:sldMk cId="2483434388" sldId="265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6:44.623" v="35" actId="478"/>
          <ac:picMkLst>
            <pc:docMk/>
            <pc:sldMk cId="2483434388" sldId="265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6:43.949" v="34" actId="478"/>
          <ac:picMkLst>
            <pc:docMk/>
            <pc:sldMk cId="2483434388" sldId="265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6:45.599" v="36"/>
          <ac:picMkLst>
            <pc:docMk/>
            <pc:sldMk cId="2483434388" sldId="265"/>
            <ac:picMk id="13" creationId="{948F961E-9502-E04C-8E3E-4D2B2E0E6393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0:51.075" v="252" actId="207"/>
        <pc:sldMkLst>
          <pc:docMk/>
          <pc:sldMk cId="2561944662" sldId="266"/>
        </pc:sldMkLst>
        <pc:spChg chg="mod">
          <ac:chgData name="Greg Kresslein" userId="923b3c5a-e55a-4eb0-9f19-6845e9106c21" providerId="ADAL" clId="{1FBDC7A9-5586-DE41-95AE-047FA5E08D79}" dt="2020-06-22T20:20:51.075" v="252" actId="207"/>
          <ac:spMkLst>
            <pc:docMk/>
            <pc:sldMk cId="2561944662" sldId="266"/>
            <ac:spMk id="10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6:48.569" v="38" actId="478"/>
          <ac:picMkLst>
            <pc:docMk/>
            <pc:sldMk cId="2561944662" sldId="266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6:48.158" v="37" actId="478"/>
          <ac:picMkLst>
            <pc:docMk/>
            <pc:sldMk cId="2561944662" sldId="266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6:49.406" v="39"/>
          <ac:picMkLst>
            <pc:docMk/>
            <pc:sldMk cId="2561944662" sldId="266"/>
            <ac:picMk id="12" creationId="{D2223BD0-36FA-3F44-9B72-48DB02E9767B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02.190" v="255" actId="207"/>
        <pc:sldMkLst>
          <pc:docMk/>
          <pc:sldMk cId="2137882081" sldId="267"/>
        </pc:sldMkLst>
        <pc:spChg chg="mod">
          <ac:chgData name="Greg Kresslein" userId="923b3c5a-e55a-4eb0-9f19-6845e9106c21" providerId="ADAL" clId="{1FBDC7A9-5586-DE41-95AE-047FA5E08D79}" dt="2020-06-22T20:21:02.190" v="255" actId="207"/>
          <ac:spMkLst>
            <pc:docMk/>
            <pc:sldMk cId="2137882081" sldId="267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6:52.852" v="41" actId="478"/>
          <ac:picMkLst>
            <pc:docMk/>
            <pc:sldMk cId="2137882081" sldId="267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6:52.285" v="40" actId="478"/>
          <ac:picMkLst>
            <pc:docMk/>
            <pc:sldMk cId="2137882081" sldId="267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6:53.663" v="42"/>
          <ac:picMkLst>
            <pc:docMk/>
            <pc:sldMk cId="2137882081" sldId="267"/>
            <ac:picMk id="12" creationId="{5F392091-C5AF-0046-B38A-DDDF8F7BB70B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05.083" v="256" actId="207"/>
        <pc:sldMkLst>
          <pc:docMk/>
          <pc:sldMk cId="176102017" sldId="268"/>
        </pc:sldMkLst>
        <pc:spChg chg="mod">
          <ac:chgData name="Greg Kresslein" userId="923b3c5a-e55a-4eb0-9f19-6845e9106c21" providerId="ADAL" clId="{1FBDC7A9-5586-DE41-95AE-047FA5E08D79}" dt="2020-06-22T20:21:05.083" v="256" actId="207"/>
          <ac:spMkLst>
            <pc:docMk/>
            <pc:sldMk cId="176102017" sldId="268"/>
            <ac:spMk id="12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6:56.508" v="44" actId="478"/>
          <ac:picMkLst>
            <pc:docMk/>
            <pc:sldMk cId="176102017" sldId="268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6:56.149" v="43" actId="478"/>
          <ac:picMkLst>
            <pc:docMk/>
            <pc:sldMk cId="176102017" sldId="268"/>
            <ac:picMk id="11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6:57.423" v="45"/>
          <ac:picMkLst>
            <pc:docMk/>
            <pc:sldMk cId="176102017" sldId="268"/>
            <ac:picMk id="13" creationId="{EBC4FDB6-6A1C-A14C-96F2-10490F32FCF3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08.019" v="257" actId="207"/>
        <pc:sldMkLst>
          <pc:docMk/>
          <pc:sldMk cId="2177845359" sldId="269"/>
        </pc:sldMkLst>
        <pc:spChg chg="mod">
          <ac:chgData name="Greg Kresslein" userId="923b3c5a-e55a-4eb0-9f19-6845e9106c21" providerId="ADAL" clId="{1FBDC7A9-5586-DE41-95AE-047FA5E08D79}" dt="2020-06-22T20:21:08.019" v="257" actId="207"/>
          <ac:spMkLst>
            <pc:docMk/>
            <pc:sldMk cId="2177845359" sldId="269"/>
            <ac:spMk id="15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7:27:12.171" v="48"/>
          <ac:picMkLst>
            <pc:docMk/>
            <pc:sldMk cId="2177845359" sldId="269"/>
            <ac:picMk id="11" creationId="{96571C3A-9728-4342-9105-34A47E5213D5}"/>
          </ac:picMkLst>
        </pc:picChg>
        <pc:picChg chg="del">
          <ac:chgData name="Greg Kresslein" userId="923b3c5a-e55a-4eb0-9f19-6845e9106c21" providerId="ADAL" clId="{1FBDC7A9-5586-DE41-95AE-047FA5E08D79}" dt="2020-06-22T17:27:11.798" v="47" actId="478"/>
          <ac:picMkLst>
            <pc:docMk/>
            <pc:sldMk cId="2177845359" sldId="269"/>
            <ac:picMk id="12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7:09.925" v="46" actId="478"/>
          <ac:picMkLst>
            <pc:docMk/>
            <pc:sldMk cId="2177845359" sldId="269"/>
            <ac:picMk id="13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13.508" v="258" actId="207"/>
        <pc:sldMkLst>
          <pc:docMk/>
          <pc:sldMk cId="3231110896" sldId="270"/>
        </pc:sldMkLst>
        <pc:spChg chg="mod">
          <ac:chgData name="Greg Kresslein" userId="923b3c5a-e55a-4eb0-9f19-6845e9106c21" providerId="ADAL" clId="{1FBDC7A9-5586-DE41-95AE-047FA5E08D79}" dt="2020-06-22T20:21:13.508" v="258" actId="207"/>
          <ac:spMkLst>
            <pc:docMk/>
            <pc:sldMk cId="3231110896" sldId="270"/>
            <ac:spMk id="12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7:27:16.440" v="51"/>
          <ac:picMkLst>
            <pc:docMk/>
            <pc:sldMk cId="3231110896" sldId="270"/>
            <ac:picMk id="9" creationId="{5D29D920-BCFE-D346-907C-4CE6D6DE43B2}"/>
          </ac:picMkLst>
        </pc:picChg>
        <pc:picChg chg="del">
          <ac:chgData name="Greg Kresslein" userId="923b3c5a-e55a-4eb0-9f19-6845e9106c21" providerId="ADAL" clId="{1FBDC7A9-5586-DE41-95AE-047FA5E08D79}" dt="2020-06-22T17:27:15.578" v="50" actId="478"/>
          <ac:picMkLst>
            <pc:docMk/>
            <pc:sldMk cId="3231110896" sldId="270"/>
            <ac:picMk id="10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7:15.188" v="49" actId="478"/>
          <ac:picMkLst>
            <pc:docMk/>
            <pc:sldMk cId="3231110896" sldId="270"/>
            <ac:picMk id="11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15.869" v="259" actId="207"/>
        <pc:sldMkLst>
          <pc:docMk/>
          <pc:sldMk cId="846906186" sldId="271"/>
        </pc:sldMkLst>
        <pc:spChg chg="mod">
          <ac:chgData name="Greg Kresslein" userId="923b3c5a-e55a-4eb0-9f19-6845e9106c21" providerId="ADAL" clId="{1FBDC7A9-5586-DE41-95AE-047FA5E08D79}" dt="2020-06-22T20:21:15.869" v="259" actId="207"/>
          <ac:spMkLst>
            <pc:docMk/>
            <pc:sldMk cId="846906186" sldId="271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7:18.630" v="52" actId="478"/>
          <ac:picMkLst>
            <pc:docMk/>
            <pc:sldMk cId="846906186" sldId="271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7:19.804" v="53" actId="478"/>
          <ac:picMkLst>
            <pc:docMk/>
            <pc:sldMk cId="846906186" sldId="271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7:20.606" v="54"/>
          <ac:picMkLst>
            <pc:docMk/>
            <pc:sldMk cId="846906186" sldId="271"/>
            <ac:picMk id="12" creationId="{DDEB6A75-0BBC-C349-AD15-B57DC7F13DF1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18.671" v="260" actId="207"/>
        <pc:sldMkLst>
          <pc:docMk/>
          <pc:sldMk cId="2814713288" sldId="272"/>
        </pc:sldMkLst>
        <pc:spChg chg="mod">
          <ac:chgData name="Greg Kresslein" userId="923b3c5a-e55a-4eb0-9f19-6845e9106c21" providerId="ADAL" clId="{1FBDC7A9-5586-DE41-95AE-047FA5E08D79}" dt="2020-06-22T20:21:18.671" v="260" actId="207"/>
          <ac:spMkLst>
            <pc:docMk/>
            <pc:sldMk cId="2814713288" sldId="272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7:22.822" v="55" actId="478"/>
          <ac:picMkLst>
            <pc:docMk/>
            <pc:sldMk cId="2814713288" sldId="272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7:23.412" v="56" actId="478"/>
          <ac:picMkLst>
            <pc:docMk/>
            <pc:sldMk cId="2814713288" sldId="272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7:24.192" v="57"/>
          <ac:picMkLst>
            <pc:docMk/>
            <pc:sldMk cId="2814713288" sldId="272"/>
            <ac:picMk id="12" creationId="{6597AC7E-59EA-BE45-8BEC-22C728C86FD4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28.963" v="262" actId="207"/>
        <pc:sldMkLst>
          <pc:docMk/>
          <pc:sldMk cId="4217485677" sldId="273"/>
        </pc:sldMkLst>
        <pc:spChg chg="mod">
          <ac:chgData name="Greg Kresslein" userId="923b3c5a-e55a-4eb0-9f19-6845e9106c21" providerId="ADAL" clId="{1FBDC7A9-5586-DE41-95AE-047FA5E08D79}" dt="2020-06-22T20:21:21.529" v="261" actId="207"/>
          <ac:spMkLst>
            <pc:docMk/>
            <pc:sldMk cId="4217485677" sldId="273"/>
            <ac:spMk id="12" creationId="{00000000-0000-0000-0000-000000000000}"/>
          </ac:spMkLst>
        </pc:spChg>
        <pc:spChg chg="mod">
          <ac:chgData name="Greg Kresslein" userId="923b3c5a-e55a-4eb0-9f19-6845e9106c21" providerId="ADAL" clId="{1FBDC7A9-5586-DE41-95AE-047FA5E08D79}" dt="2020-06-22T20:21:28.963" v="262" actId="207"/>
          <ac:spMkLst>
            <pc:docMk/>
            <pc:sldMk cId="4217485677" sldId="273"/>
            <ac:spMk id="13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7:27.670" v="58" actId="478"/>
          <ac:picMkLst>
            <pc:docMk/>
            <pc:sldMk cId="4217485677" sldId="273"/>
            <ac:picMk id="10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7:28.151" v="59" actId="478"/>
          <ac:picMkLst>
            <pc:docMk/>
            <pc:sldMk cId="4217485677" sldId="273"/>
            <ac:picMk id="11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7:31.906" v="60"/>
          <ac:picMkLst>
            <pc:docMk/>
            <pc:sldMk cId="4217485677" sldId="273"/>
            <ac:picMk id="14" creationId="{B4744D2E-CF13-A444-99F5-011C1773D0DD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34.151" v="263" actId="207"/>
        <pc:sldMkLst>
          <pc:docMk/>
          <pc:sldMk cId="890082703" sldId="274"/>
        </pc:sldMkLst>
        <pc:spChg chg="mod">
          <ac:chgData name="Greg Kresslein" userId="923b3c5a-e55a-4eb0-9f19-6845e9106c21" providerId="ADAL" clId="{1FBDC7A9-5586-DE41-95AE-047FA5E08D79}" dt="2020-06-22T20:21:34.151" v="263" actId="207"/>
          <ac:spMkLst>
            <pc:docMk/>
            <pc:sldMk cId="890082703" sldId="274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7:36.213" v="62" actId="478"/>
          <ac:picMkLst>
            <pc:docMk/>
            <pc:sldMk cId="890082703" sldId="274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7:35.334" v="61" actId="478"/>
          <ac:picMkLst>
            <pc:docMk/>
            <pc:sldMk cId="890082703" sldId="274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7:37.011" v="63"/>
          <ac:picMkLst>
            <pc:docMk/>
            <pc:sldMk cId="890082703" sldId="274"/>
            <ac:picMk id="13" creationId="{077CF5E1-B8EC-C844-8801-057A9ED443F7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39.733" v="264" actId="207"/>
        <pc:sldMkLst>
          <pc:docMk/>
          <pc:sldMk cId="1413553787" sldId="275"/>
        </pc:sldMkLst>
        <pc:spChg chg="mod">
          <ac:chgData name="Greg Kresslein" userId="923b3c5a-e55a-4eb0-9f19-6845e9106c21" providerId="ADAL" clId="{1FBDC7A9-5586-DE41-95AE-047FA5E08D79}" dt="2020-06-22T20:21:39.733" v="264" actId="207"/>
          <ac:spMkLst>
            <pc:docMk/>
            <pc:sldMk cId="1413553787" sldId="275"/>
            <ac:spMk id="12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7:39.389" v="64" actId="478"/>
          <ac:picMkLst>
            <pc:docMk/>
            <pc:sldMk cId="1413553787" sldId="275"/>
            <ac:picMk id="10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7:39.982" v="65" actId="478"/>
          <ac:picMkLst>
            <pc:docMk/>
            <pc:sldMk cId="1413553787" sldId="275"/>
            <ac:picMk id="11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7:41.935" v="66"/>
          <ac:picMkLst>
            <pc:docMk/>
            <pc:sldMk cId="1413553787" sldId="275"/>
            <ac:picMk id="14" creationId="{8E4D1C89-9BDB-CC46-86D5-8D384EDA5AA5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45.618" v="266" actId="1076"/>
        <pc:sldMkLst>
          <pc:docMk/>
          <pc:sldMk cId="3815806399" sldId="276"/>
        </pc:sldMkLst>
        <pc:spChg chg="mod">
          <ac:chgData name="Greg Kresslein" userId="923b3c5a-e55a-4eb0-9f19-6845e9106c21" providerId="ADAL" clId="{1FBDC7A9-5586-DE41-95AE-047FA5E08D79}" dt="2020-06-22T20:21:45.618" v="266" actId="1076"/>
          <ac:spMkLst>
            <pc:docMk/>
            <pc:sldMk cId="3815806399" sldId="276"/>
            <ac:spMk id="7" creationId="{00000000-0000-0000-0000-000000000000}"/>
          </ac:spMkLst>
        </pc:spChg>
        <pc:spChg chg="mod">
          <ac:chgData name="Greg Kresslein" userId="923b3c5a-e55a-4eb0-9f19-6845e9106c21" providerId="ADAL" clId="{1FBDC7A9-5586-DE41-95AE-047FA5E08D79}" dt="2020-06-22T20:21:42.949" v="265" actId="207"/>
          <ac:spMkLst>
            <pc:docMk/>
            <pc:sldMk cId="3815806399" sldId="276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7:48.687" v="67" actId="478"/>
          <ac:picMkLst>
            <pc:docMk/>
            <pc:sldMk cId="3815806399" sldId="276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7:49.276" v="68" actId="478"/>
          <ac:picMkLst>
            <pc:docMk/>
            <pc:sldMk cId="3815806399" sldId="276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7:50.064" v="69"/>
          <ac:picMkLst>
            <pc:docMk/>
            <pc:sldMk cId="3815806399" sldId="276"/>
            <ac:picMk id="12" creationId="{6B7E6FAF-F6AC-EB41-AF13-5C1ADD631B48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48.810" v="267" actId="207"/>
        <pc:sldMkLst>
          <pc:docMk/>
          <pc:sldMk cId="4216524004" sldId="277"/>
        </pc:sldMkLst>
        <pc:spChg chg="mod">
          <ac:chgData name="Greg Kresslein" userId="923b3c5a-e55a-4eb0-9f19-6845e9106c21" providerId="ADAL" clId="{1FBDC7A9-5586-DE41-95AE-047FA5E08D79}" dt="2020-06-22T20:21:48.810" v="267" actId="207"/>
          <ac:spMkLst>
            <pc:docMk/>
            <pc:sldMk cId="4216524004" sldId="277"/>
            <ac:spMk id="11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7:27:54.276" v="72"/>
          <ac:picMkLst>
            <pc:docMk/>
            <pc:sldMk cId="4216524004" sldId="277"/>
            <ac:picMk id="8" creationId="{6A66A17E-0BF8-9743-B557-0E67C51DE920}"/>
          </ac:picMkLst>
        </pc:picChg>
        <pc:picChg chg="del">
          <ac:chgData name="Greg Kresslein" userId="923b3c5a-e55a-4eb0-9f19-6845e9106c21" providerId="ADAL" clId="{1FBDC7A9-5586-DE41-95AE-047FA5E08D79}" dt="2020-06-22T17:27:52.846" v="70" actId="478"/>
          <ac:picMkLst>
            <pc:docMk/>
            <pc:sldMk cId="4216524004" sldId="277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7:53.513" v="71" actId="478"/>
          <ac:picMkLst>
            <pc:docMk/>
            <pc:sldMk cId="4216524004" sldId="277"/>
            <ac:picMk id="10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52.173" v="268" actId="207"/>
        <pc:sldMkLst>
          <pc:docMk/>
          <pc:sldMk cId="3908679312" sldId="278"/>
        </pc:sldMkLst>
        <pc:spChg chg="mod">
          <ac:chgData name="Greg Kresslein" userId="923b3c5a-e55a-4eb0-9f19-6845e9106c21" providerId="ADAL" clId="{1FBDC7A9-5586-DE41-95AE-047FA5E08D79}" dt="2020-06-22T20:21:52.173" v="268" actId="207"/>
          <ac:spMkLst>
            <pc:docMk/>
            <pc:sldMk cId="3908679312" sldId="278"/>
            <ac:spMk id="12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7:59.886" v="74" actId="478"/>
          <ac:picMkLst>
            <pc:docMk/>
            <pc:sldMk cId="3908679312" sldId="278"/>
            <ac:picMk id="10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7:59.166" v="73" actId="478"/>
          <ac:picMkLst>
            <pc:docMk/>
            <pc:sldMk cId="3908679312" sldId="278"/>
            <ac:picMk id="11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8:00.687" v="75"/>
          <ac:picMkLst>
            <pc:docMk/>
            <pc:sldMk cId="3908679312" sldId="278"/>
            <ac:picMk id="14" creationId="{D9F425CB-FCFF-EB4C-9F87-D43D48D163CC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1:56.055" v="269" actId="207"/>
        <pc:sldMkLst>
          <pc:docMk/>
          <pc:sldMk cId="1478238878" sldId="279"/>
        </pc:sldMkLst>
        <pc:spChg chg="mod">
          <ac:chgData name="Greg Kresslein" userId="923b3c5a-e55a-4eb0-9f19-6845e9106c21" providerId="ADAL" clId="{1FBDC7A9-5586-DE41-95AE-047FA5E08D79}" dt="2020-06-22T20:21:56.055" v="269" actId="207"/>
          <ac:spMkLst>
            <pc:docMk/>
            <pc:sldMk cId="1478238878" sldId="279"/>
            <ac:spMk id="12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8:03.188" v="76" actId="478"/>
          <ac:picMkLst>
            <pc:docMk/>
            <pc:sldMk cId="1478238878" sldId="279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8:03.957" v="77" actId="478"/>
          <ac:picMkLst>
            <pc:docMk/>
            <pc:sldMk cId="1478238878" sldId="279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8:04.703" v="78"/>
          <ac:picMkLst>
            <pc:docMk/>
            <pc:sldMk cId="1478238878" sldId="279"/>
            <ac:picMk id="11" creationId="{1B578C1B-9CB3-964D-9A60-F4FC41E7D862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2:02.736" v="270" actId="207"/>
        <pc:sldMkLst>
          <pc:docMk/>
          <pc:sldMk cId="2608266094" sldId="280"/>
        </pc:sldMkLst>
        <pc:spChg chg="mod">
          <ac:chgData name="Greg Kresslein" userId="923b3c5a-e55a-4eb0-9f19-6845e9106c21" providerId="ADAL" clId="{1FBDC7A9-5586-DE41-95AE-047FA5E08D79}" dt="2020-06-22T20:22:02.736" v="270" actId="207"/>
          <ac:spMkLst>
            <pc:docMk/>
            <pc:sldMk cId="2608266094" sldId="280"/>
            <ac:spMk id="11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7:28:08.230" v="81"/>
          <ac:picMkLst>
            <pc:docMk/>
            <pc:sldMk cId="2608266094" sldId="280"/>
            <ac:picMk id="8" creationId="{733E3315-C980-2C49-A906-088F81202ADB}"/>
          </ac:picMkLst>
        </pc:picChg>
        <pc:picChg chg="del">
          <ac:chgData name="Greg Kresslein" userId="923b3c5a-e55a-4eb0-9f19-6845e9106c21" providerId="ADAL" clId="{1FBDC7A9-5586-DE41-95AE-047FA5E08D79}" dt="2020-06-22T17:28:06.964" v="79" actId="478"/>
          <ac:picMkLst>
            <pc:docMk/>
            <pc:sldMk cId="2608266094" sldId="280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8:07.475" v="80" actId="478"/>
          <ac:picMkLst>
            <pc:docMk/>
            <pc:sldMk cId="2608266094" sldId="280"/>
            <ac:picMk id="10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2:41.866" v="271" actId="207"/>
        <pc:sldMkLst>
          <pc:docMk/>
          <pc:sldMk cId="1280294682" sldId="281"/>
        </pc:sldMkLst>
        <pc:spChg chg="mod">
          <ac:chgData name="Greg Kresslein" userId="923b3c5a-e55a-4eb0-9f19-6845e9106c21" providerId="ADAL" clId="{1FBDC7A9-5586-DE41-95AE-047FA5E08D79}" dt="2020-06-22T20:22:41.866" v="271" actId="207"/>
          <ac:spMkLst>
            <pc:docMk/>
            <pc:sldMk cId="1280294682" sldId="281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8:12.317" v="82" actId="478"/>
          <ac:picMkLst>
            <pc:docMk/>
            <pc:sldMk cId="1280294682" sldId="281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8:13.046" v="83" actId="478"/>
          <ac:picMkLst>
            <pc:docMk/>
            <pc:sldMk cId="1280294682" sldId="281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8:13.807" v="84"/>
          <ac:picMkLst>
            <pc:docMk/>
            <pc:sldMk cId="1280294682" sldId="281"/>
            <ac:picMk id="12" creationId="{5838B0BF-C500-1E48-9F36-0E00D7293A22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2:44.160" v="272" actId="207"/>
        <pc:sldMkLst>
          <pc:docMk/>
          <pc:sldMk cId="4171220419" sldId="282"/>
        </pc:sldMkLst>
        <pc:spChg chg="mod">
          <ac:chgData name="Greg Kresslein" userId="923b3c5a-e55a-4eb0-9f19-6845e9106c21" providerId="ADAL" clId="{1FBDC7A9-5586-DE41-95AE-047FA5E08D79}" dt="2020-06-22T20:22:44.160" v="272" actId="207"/>
          <ac:spMkLst>
            <pc:docMk/>
            <pc:sldMk cId="4171220419" sldId="282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7:28:16.615" v="85" actId="478"/>
          <ac:picMkLst>
            <pc:docMk/>
            <pc:sldMk cId="4171220419" sldId="282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8:17.461" v="86" actId="478"/>
          <ac:picMkLst>
            <pc:docMk/>
            <pc:sldMk cId="4171220419" sldId="282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7:28:18.268" v="87"/>
          <ac:picMkLst>
            <pc:docMk/>
            <pc:sldMk cId="4171220419" sldId="282"/>
            <ac:picMk id="13" creationId="{DAD6CE2D-D618-2649-9F72-99D9CB3726B6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2:46.647" v="273" actId="207"/>
        <pc:sldMkLst>
          <pc:docMk/>
          <pc:sldMk cId="986114690" sldId="283"/>
        </pc:sldMkLst>
        <pc:spChg chg="mod">
          <ac:chgData name="Greg Kresslein" userId="923b3c5a-e55a-4eb0-9f19-6845e9106c21" providerId="ADAL" clId="{1FBDC7A9-5586-DE41-95AE-047FA5E08D79}" dt="2020-06-22T20:22:46.647" v="273" actId="207"/>
          <ac:spMkLst>
            <pc:docMk/>
            <pc:sldMk cId="986114690" sldId="283"/>
            <ac:spMk id="11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7:28:22.236" v="90"/>
          <ac:picMkLst>
            <pc:docMk/>
            <pc:sldMk cId="986114690" sldId="283"/>
            <ac:picMk id="8" creationId="{4812E1B6-4A4F-BA4A-B52B-48B0A092C227}"/>
          </ac:picMkLst>
        </pc:picChg>
        <pc:picChg chg="del">
          <ac:chgData name="Greg Kresslein" userId="923b3c5a-e55a-4eb0-9f19-6845e9106c21" providerId="ADAL" clId="{1FBDC7A9-5586-DE41-95AE-047FA5E08D79}" dt="2020-06-22T17:28:20.678" v="88" actId="478"/>
          <ac:picMkLst>
            <pc:docMk/>
            <pc:sldMk cId="986114690" sldId="283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7:28:21.355" v="89" actId="478"/>
          <ac:picMkLst>
            <pc:docMk/>
            <pc:sldMk cId="986114690" sldId="283"/>
            <ac:picMk id="10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2:53.543" v="275" actId="207"/>
        <pc:sldMkLst>
          <pc:docMk/>
          <pc:sldMk cId="4261762661" sldId="284"/>
        </pc:sldMkLst>
        <pc:spChg chg="mod">
          <ac:chgData name="Greg Kresslein" userId="923b3c5a-e55a-4eb0-9f19-6845e9106c21" providerId="ADAL" clId="{1FBDC7A9-5586-DE41-95AE-047FA5E08D79}" dt="2020-06-22T20:22:50.292" v="274" actId="207"/>
          <ac:spMkLst>
            <pc:docMk/>
            <pc:sldMk cId="4261762661" sldId="284"/>
            <ac:spMk id="13" creationId="{00000000-0000-0000-0000-000000000000}"/>
          </ac:spMkLst>
        </pc:spChg>
        <pc:spChg chg="mod">
          <ac:chgData name="Greg Kresslein" userId="923b3c5a-e55a-4eb0-9f19-6845e9106c21" providerId="ADAL" clId="{1FBDC7A9-5586-DE41-95AE-047FA5E08D79}" dt="2020-06-22T20:22:53.543" v="275" actId="207"/>
          <ac:spMkLst>
            <pc:docMk/>
            <pc:sldMk cId="4261762661" sldId="284"/>
            <ac:spMk id="15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9:37:04.198" v="91" actId="478"/>
          <ac:picMkLst>
            <pc:docMk/>
            <pc:sldMk cId="4261762661" sldId="284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7:06.059" v="93"/>
          <ac:picMkLst>
            <pc:docMk/>
            <pc:sldMk cId="4261762661" sldId="284"/>
            <ac:picMk id="10" creationId="{3DE8BF09-05BE-6040-A090-F58D5C112A46}"/>
          </ac:picMkLst>
        </pc:picChg>
        <pc:picChg chg="del">
          <ac:chgData name="Greg Kresslein" userId="923b3c5a-e55a-4eb0-9f19-6845e9106c21" providerId="ADAL" clId="{1FBDC7A9-5586-DE41-95AE-047FA5E08D79}" dt="2020-06-22T19:37:05.718" v="92" actId="478"/>
          <ac:picMkLst>
            <pc:docMk/>
            <pc:sldMk cId="4261762661" sldId="284"/>
            <ac:picMk id="12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2:59.128" v="276" actId="207"/>
        <pc:sldMkLst>
          <pc:docMk/>
          <pc:sldMk cId="1729721426" sldId="285"/>
        </pc:sldMkLst>
        <pc:spChg chg="mod">
          <ac:chgData name="Greg Kresslein" userId="923b3c5a-e55a-4eb0-9f19-6845e9106c21" providerId="ADAL" clId="{1FBDC7A9-5586-DE41-95AE-047FA5E08D79}" dt="2020-06-22T20:22:59.128" v="276" actId="207"/>
          <ac:spMkLst>
            <pc:docMk/>
            <pc:sldMk cId="1729721426" sldId="285"/>
            <ac:spMk id="15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9:37:10.014" v="96"/>
          <ac:picMkLst>
            <pc:docMk/>
            <pc:sldMk cId="1729721426" sldId="285"/>
            <ac:picMk id="9" creationId="{8CE1310F-413A-2849-8BEE-12FD02CD667B}"/>
          </ac:picMkLst>
        </pc:picChg>
        <pc:picChg chg="del">
          <ac:chgData name="Greg Kresslein" userId="923b3c5a-e55a-4eb0-9f19-6845e9106c21" providerId="ADAL" clId="{1FBDC7A9-5586-DE41-95AE-047FA5E08D79}" dt="2020-06-22T19:37:08.470" v="94" actId="478"/>
          <ac:picMkLst>
            <pc:docMk/>
            <pc:sldMk cId="1729721426" sldId="285"/>
            <ac:picMk id="11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09.060" v="95" actId="478"/>
          <ac:picMkLst>
            <pc:docMk/>
            <pc:sldMk cId="1729721426" sldId="285"/>
            <ac:picMk id="12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3:07.673" v="277" actId="207"/>
        <pc:sldMkLst>
          <pc:docMk/>
          <pc:sldMk cId="652723645" sldId="286"/>
        </pc:sldMkLst>
        <pc:spChg chg="mod">
          <ac:chgData name="Greg Kresslein" userId="923b3c5a-e55a-4eb0-9f19-6845e9106c21" providerId="ADAL" clId="{1FBDC7A9-5586-DE41-95AE-047FA5E08D79}" dt="2020-06-22T20:23:07.673" v="277" actId="207"/>
          <ac:spMkLst>
            <pc:docMk/>
            <pc:sldMk cId="652723645" sldId="286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9:37:17.981" v="98" actId="478"/>
          <ac:picMkLst>
            <pc:docMk/>
            <pc:sldMk cId="652723645" sldId="286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17.254" v="97" actId="478"/>
          <ac:picMkLst>
            <pc:docMk/>
            <pc:sldMk cId="652723645" sldId="286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7:18.703" v="99"/>
          <ac:picMkLst>
            <pc:docMk/>
            <pc:sldMk cId="652723645" sldId="286"/>
            <ac:picMk id="12" creationId="{D2CCA597-CB65-C848-AA7D-F9D5FE513E82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3:10.215" v="278" actId="207"/>
        <pc:sldMkLst>
          <pc:docMk/>
          <pc:sldMk cId="1585646231" sldId="287"/>
        </pc:sldMkLst>
        <pc:spChg chg="mod">
          <ac:chgData name="Greg Kresslein" userId="923b3c5a-e55a-4eb0-9f19-6845e9106c21" providerId="ADAL" clId="{1FBDC7A9-5586-DE41-95AE-047FA5E08D79}" dt="2020-06-22T20:23:10.215" v="278" actId="207"/>
          <ac:spMkLst>
            <pc:docMk/>
            <pc:sldMk cId="1585646231" sldId="287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9:37:21.167" v="100" actId="478"/>
          <ac:picMkLst>
            <pc:docMk/>
            <pc:sldMk cId="1585646231" sldId="287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21.622" v="101" actId="478"/>
          <ac:picMkLst>
            <pc:docMk/>
            <pc:sldMk cId="1585646231" sldId="287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7:23.887" v="102"/>
          <ac:picMkLst>
            <pc:docMk/>
            <pc:sldMk cId="1585646231" sldId="287"/>
            <ac:picMk id="12" creationId="{B163CBBD-9279-EA45-9DBA-74CA9DDC1C3B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3:13.826" v="280" actId="207"/>
        <pc:sldMkLst>
          <pc:docMk/>
          <pc:sldMk cId="3629065102" sldId="288"/>
        </pc:sldMkLst>
        <pc:spChg chg="mod">
          <ac:chgData name="Greg Kresslein" userId="923b3c5a-e55a-4eb0-9f19-6845e9106c21" providerId="ADAL" clId="{1FBDC7A9-5586-DE41-95AE-047FA5E08D79}" dt="2020-06-22T20:23:13.826" v="280" actId="207"/>
          <ac:spMkLst>
            <pc:docMk/>
            <pc:sldMk cId="3629065102" sldId="288"/>
            <ac:spMk id="11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9:37:27.453" v="104" actId="478"/>
          <ac:picMkLst>
            <pc:docMk/>
            <pc:sldMk cId="3629065102" sldId="288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26.413" v="103" actId="478"/>
          <ac:picMkLst>
            <pc:docMk/>
            <pc:sldMk cId="3629065102" sldId="288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7:28.254" v="105"/>
          <ac:picMkLst>
            <pc:docMk/>
            <pc:sldMk cId="3629065102" sldId="288"/>
            <ac:picMk id="12" creationId="{4EBFF6E4-130E-1A4B-B408-CBE628CBE729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7:32.519" v="108"/>
        <pc:sldMkLst>
          <pc:docMk/>
          <pc:sldMk cId="3231201981" sldId="289"/>
        </pc:sldMkLst>
        <pc:picChg chg="del">
          <ac:chgData name="Greg Kresslein" userId="923b3c5a-e55a-4eb0-9f19-6845e9106c21" providerId="ADAL" clId="{1FBDC7A9-5586-DE41-95AE-047FA5E08D79}" dt="2020-06-22T19:37:31.716" v="107" actId="478"/>
          <ac:picMkLst>
            <pc:docMk/>
            <pc:sldMk cId="3231201981" sldId="289"/>
            <ac:picMk id="7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31.109" v="106" actId="478"/>
          <ac:picMkLst>
            <pc:docMk/>
            <pc:sldMk cId="3231201981" sldId="289"/>
            <ac:picMk id="8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7:32.519" v="108"/>
          <ac:picMkLst>
            <pc:docMk/>
            <pc:sldMk cId="3231201981" sldId="289"/>
            <ac:picMk id="9" creationId="{D31FBD2B-99EA-F040-AB67-DB87330EF653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7:36.601" v="111"/>
        <pc:sldMkLst>
          <pc:docMk/>
          <pc:sldMk cId="3963996998" sldId="290"/>
        </pc:sldMkLst>
        <pc:picChg chg="add mod">
          <ac:chgData name="Greg Kresslein" userId="923b3c5a-e55a-4eb0-9f19-6845e9106c21" providerId="ADAL" clId="{1FBDC7A9-5586-DE41-95AE-047FA5E08D79}" dt="2020-06-22T19:37:36.601" v="111"/>
          <ac:picMkLst>
            <pc:docMk/>
            <pc:sldMk cId="3963996998" sldId="290"/>
            <ac:picMk id="7" creationId="{64D39FCC-4F3A-7C41-8F1F-3D491172FB3D}"/>
          </ac:picMkLst>
        </pc:picChg>
        <pc:picChg chg="del">
          <ac:chgData name="Greg Kresslein" userId="923b3c5a-e55a-4eb0-9f19-6845e9106c21" providerId="ADAL" clId="{1FBDC7A9-5586-DE41-95AE-047FA5E08D79}" dt="2020-06-22T19:37:35.134" v="109" actId="478"/>
          <ac:picMkLst>
            <pc:docMk/>
            <pc:sldMk cId="3963996998" sldId="290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35.769" v="110" actId="478"/>
          <ac:picMkLst>
            <pc:docMk/>
            <pc:sldMk cId="3963996998" sldId="290"/>
            <ac:picMk id="9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3:20.251" v="281" actId="207"/>
        <pc:sldMkLst>
          <pc:docMk/>
          <pc:sldMk cId="711795611" sldId="291"/>
        </pc:sldMkLst>
        <pc:spChg chg="mod">
          <ac:chgData name="Greg Kresslein" userId="923b3c5a-e55a-4eb0-9f19-6845e9106c21" providerId="ADAL" clId="{1FBDC7A9-5586-DE41-95AE-047FA5E08D79}" dt="2020-06-22T20:23:20.251" v="281" actId="207"/>
          <ac:spMkLst>
            <pc:docMk/>
            <pc:sldMk cId="711795611" sldId="291"/>
            <ac:spMk id="4098" creationId="{00000000-0000-0000-0000-000000000000}"/>
          </ac:spMkLst>
        </pc:spChg>
        <pc:picChg chg="del">
          <ac:chgData name="Greg Kresslein" userId="923b3c5a-e55a-4eb0-9f19-6845e9106c21" providerId="ADAL" clId="{1FBDC7A9-5586-DE41-95AE-047FA5E08D79}" dt="2020-06-22T19:37:41.166" v="113" actId="478"/>
          <ac:picMkLst>
            <pc:docMk/>
            <pc:sldMk cId="711795611" sldId="291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40.621" v="112" actId="478"/>
          <ac:picMkLst>
            <pc:docMk/>
            <pc:sldMk cId="711795611" sldId="291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7:42.041" v="114"/>
          <ac:picMkLst>
            <pc:docMk/>
            <pc:sldMk cId="711795611" sldId="291"/>
            <ac:picMk id="26" creationId="{FF9345F9-D6BB-7849-89E7-B4EBD849077D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7:48.447" v="117"/>
        <pc:sldMkLst>
          <pc:docMk/>
          <pc:sldMk cId="2819642359" sldId="292"/>
        </pc:sldMkLst>
        <pc:picChg chg="del">
          <ac:chgData name="Greg Kresslein" userId="923b3c5a-e55a-4eb0-9f19-6845e9106c21" providerId="ADAL" clId="{1FBDC7A9-5586-DE41-95AE-047FA5E08D79}" dt="2020-06-22T19:37:45.287" v="115" actId="478"/>
          <ac:picMkLst>
            <pc:docMk/>
            <pc:sldMk cId="2819642359" sldId="292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46.125" v="116" actId="478"/>
          <ac:picMkLst>
            <pc:docMk/>
            <pc:sldMk cId="2819642359" sldId="292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7:48.447" v="117"/>
          <ac:picMkLst>
            <pc:docMk/>
            <pc:sldMk cId="2819642359" sldId="292"/>
            <ac:picMk id="11" creationId="{3918A51C-9087-E444-BC10-8C9C9002F097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7:53.563" v="120"/>
        <pc:sldMkLst>
          <pc:docMk/>
          <pc:sldMk cId="1315777786" sldId="293"/>
        </pc:sldMkLst>
        <pc:picChg chg="add mod">
          <ac:chgData name="Greg Kresslein" userId="923b3c5a-e55a-4eb0-9f19-6845e9106c21" providerId="ADAL" clId="{1FBDC7A9-5586-DE41-95AE-047FA5E08D79}" dt="2020-06-22T19:37:53.563" v="120"/>
          <ac:picMkLst>
            <pc:docMk/>
            <pc:sldMk cId="1315777786" sldId="293"/>
            <ac:picMk id="9" creationId="{93BD0495-63AA-F746-9E6B-A723C16ADDDA}"/>
          </ac:picMkLst>
        </pc:picChg>
        <pc:picChg chg="del">
          <ac:chgData name="Greg Kresslein" userId="923b3c5a-e55a-4eb0-9f19-6845e9106c21" providerId="ADAL" clId="{1FBDC7A9-5586-DE41-95AE-047FA5E08D79}" dt="2020-06-22T19:37:50.903" v="118" actId="478"/>
          <ac:picMkLst>
            <pc:docMk/>
            <pc:sldMk cId="1315777786" sldId="293"/>
            <ac:picMk id="10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51.502" v="119" actId="478"/>
          <ac:picMkLst>
            <pc:docMk/>
            <pc:sldMk cId="1315777786" sldId="293"/>
            <ac:picMk id="11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3:51.010" v="287" actId="1076"/>
        <pc:sldMkLst>
          <pc:docMk/>
          <pc:sldMk cId="683580733" sldId="294"/>
        </pc:sldMkLst>
        <pc:picChg chg="add mod">
          <ac:chgData name="Greg Kresslein" userId="923b3c5a-e55a-4eb0-9f19-6845e9106c21" providerId="ADAL" clId="{1FBDC7A9-5586-DE41-95AE-047FA5E08D79}" dt="2020-06-22T19:38:00.764" v="123"/>
          <ac:picMkLst>
            <pc:docMk/>
            <pc:sldMk cId="683580733" sldId="294"/>
            <ac:picMk id="7" creationId="{4530AD7F-6985-8C44-8564-CB44ABDC3CE7}"/>
          </ac:picMkLst>
        </pc:picChg>
        <pc:picChg chg="del">
          <ac:chgData name="Greg Kresslein" userId="923b3c5a-e55a-4eb0-9f19-6845e9106c21" providerId="ADAL" clId="{1FBDC7A9-5586-DE41-95AE-047FA5E08D79}" dt="2020-06-22T20:23:40.585" v="282" actId="478"/>
          <ac:picMkLst>
            <pc:docMk/>
            <pc:sldMk cId="683580733" sldId="294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58.181" v="121" actId="478"/>
          <ac:picMkLst>
            <pc:docMk/>
            <pc:sldMk cId="683580733" sldId="294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7:59.447" v="122" actId="478"/>
          <ac:picMkLst>
            <pc:docMk/>
            <pc:sldMk cId="683580733" sldId="294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20:23:51.010" v="287" actId="1076"/>
          <ac:picMkLst>
            <pc:docMk/>
            <pc:sldMk cId="683580733" sldId="294"/>
            <ac:picMk id="12" creationId="{2E31F0D1-1B6D-3949-9FF0-06E88BD27792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8:07.642" v="126"/>
        <pc:sldMkLst>
          <pc:docMk/>
          <pc:sldMk cId="1380563110" sldId="295"/>
        </pc:sldMkLst>
        <pc:picChg chg="del">
          <ac:chgData name="Greg Kresslein" userId="923b3c5a-e55a-4eb0-9f19-6845e9106c21" providerId="ADAL" clId="{1FBDC7A9-5586-DE41-95AE-047FA5E08D79}" dt="2020-06-22T19:38:05.271" v="125" actId="478"/>
          <ac:picMkLst>
            <pc:docMk/>
            <pc:sldMk cId="1380563110" sldId="295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8:04.758" v="124" actId="478"/>
          <ac:picMkLst>
            <pc:docMk/>
            <pc:sldMk cId="1380563110" sldId="295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8:07.642" v="126"/>
          <ac:picMkLst>
            <pc:docMk/>
            <pc:sldMk cId="1380563110" sldId="295"/>
            <ac:picMk id="11" creationId="{D2999BF2-AF06-6C48-BDE4-8AC29DC16093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9:11.548" v="137" actId="1076"/>
        <pc:sldMkLst>
          <pc:docMk/>
          <pc:sldMk cId="3752084820" sldId="296"/>
        </pc:sldMkLst>
        <pc:spChg chg="add mod">
          <ac:chgData name="Greg Kresslein" userId="923b3c5a-e55a-4eb0-9f19-6845e9106c21" providerId="ADAL" clId="{1FBDC7A9-5586-DE41-95AE-047FA5E08D79}" dt="2020-06-22T19:39:11.548" v="137" actId="1076"/>
          <ac:spMkLst>
            <pc:docMk/>
            <pc:sldMk cId="3752084820" sldId="296"/>
            <ac:spMk id="2" creationId="{CB3B9584-4C61-C94D-AEDF-A29000DA0F9D}"/>
          </ac:spMkLst>
        </pc:spChg>
        <pc:picChg chg="add mod">
          <ac:chgData name="Greg Kresslein" userId="923b3c5a-e55a-4eb0-9f19-6845e9106c21" providerId="ADAL" clId="{1FBDC7A9-5586-DE41-95AE-047FA5E08D79}" dt="2020-06-22T19:39:09.077" v="136" actId="166"/>
          <ac:picMkLst>
            <pc:docMk/>
            <pc:sldMk cId="3752084820" sldId="296"/>
            <ac:picMk id="9" creationId="{088DD470-3241-4648-A05E-2EFD852987DE}"/>
          </ac:picMkLst>
        </pc:picChg>
        <pc:picChg chg="del">
          <ac:chgData name="Greg Kresslein" userId="923b3c5a-e55a-4eb0-9f19-6845e9106c21" providerId="ADAL" clId="{1FBDC7A9-5586-DE41-95AE-047FA5E08D79}" dt="2020-06-22T19:38:10.934" v="128" actId="478"/>
          <ac:picMkLst>
            <pc:docMk/>
            <pc:sldMk cId="3752084820" sldId="296"/>
            <ac:picMk id="11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8:10.326" v="127" actId="478"/>
          <ac:picMkLst>
            <pc:docMk/>
            <pc:sldMk cId="3752084820" sldId="296"/>
            <ac:picMk id="12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8:13.613" v="129" actId="478"/>
          <ac:picMkLst>
            <pc:docMk/>
            <pc:sldMk cId="3752084820" sldId="296"/>
            <ac:picMk id="4097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9:17.309" v="140"/>
        <pc:sldMkLst>
          <pc:docMk/>
          <pc:sldMk cId="1542984264" sldId="297"/>
        </pc:sldMkLst>
        <pc:picChg chg="add mod">
          <ac:chgData name="Greg Kresslein" userId="923b3c5a-e55a-4eb0-9f19-6845e9106c21" providerId="ADAL" clId="{1FBDC7A9-5586-DE41-95AE-047FA5E08D79}" dt="2020-06-22T19:39:17.309" v="140"/>
          <ac:picMkLst>
            <pc:docMk/>
            <pc:sldMk cId="1542984264" sldId="297"/>
            <ac:picMk id="7" creationId="{6772E38E-FB54-9642-BEC4-200293494CA9}"/>
          </ac:picMkLst>
        </pc:picChg>
        <pc:picChg chg="del">
          <ac:chgData name="Greg Kresslein" userId="923b3c5a-e55a-4eb0-9f19-6845e9106c21" providerId="ADAL" clId="{1FBDC7A9-5586-DE41-95AE-047FA5E08D79}" dt="2020-06-22T19:39:16.351" v="139" actId="478"/>
          <ac:picMkLst>
            <pc:docMk/>
            <pc:sldMk cId="1542984264" sldId="297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9:15.765" v="138" actId="478"/>
          <ac:picMkLst>
            <pc:docMk/>
            <pc:sldMk cId="1542984264" sldId="297"/>
            <ac:picMk id="9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9:34.109" v="143"/>
        <pc:sldMkLst>
          <pc:docMk/>
          <pc:sldMk cId="4007391664" sldId="298"/>
        </pc:sldMkLst>
        <pc:picChg chg="add mod">
          <ac:chgData name="Greg Kresslein" userId="923b3c5a-e55a-4eb0-9f19-6845e9106c21" providerId="ADAL" clId="{1FBDC7A9-5586-DE41-95AE-047FA5E08D79}" dt="2020-06-22T19:39:34.109" v="143"/>
          <ac:picMkLst>
            <pc:docMk/>
            <pc:sldMk cId="4007391664" sldId="298"/>
            <ac:picMk id="7" creationId="{BE111019-A66E-6A40-85B3-9226CBCDB4C1}"/>
          </ac:picMkLst>
        </pc:picChg>
        <pc:picChg chg="del">
          <ac:chgData name="Greg Kresslein" userId="923b3c5a-e55a-4eb0-9f19-6845e9106c21" providerId="ADAL" clId="{1FBDC7A9-5586-DE41-95AE-047FA5E08D79}" dt="2020-06-22T19:39:33.159" v="142" actId="478"/>
          <ac:picMkLst>
            <pc:docMk/>
            <pc:sldMk cId="4007391664" sldId="298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9:32.639" v="141" actId="478"/>
          <ac:picMkLst>
            <pc:docMk/>
            <pc:sldMk cId="4007391664" sldId="298"/>
            <ac:picMk id="9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9:38.718" v="146"/>
        <pc:sldMkLst>
          <pc:docMk/>
          <pc:sldMk cId="1331383494" sldId="299"/>
        </pc:sldMkLst>
        <pc:picChg chg="add mod">
          <ac:chgData name="Greg Kresslein" userId="923b3c5a-e55a-4eb0-9f19-6845e9106c21" providerId="ADAL" clId="{1FBDC7A9-5586-DE41-95AE-047FA5E08D79}" dt="2020-06-22T19:39:38.718" v="146"/>
          <ac:picMkLst>
            <pc:docMk/>
            <pc:sldMk cId="1331383494" sldId="299"/>
            <ac:picMk id="7" creationId="{33A02ACD-ADFD-1346-B09C-A387AE6D897D}"/>
          </ac:picMkLst>
        </pc:picChg>
        <pc:picChg chg="del">
          <ac:chgData name="Greg Kresslein" userId="923b3c5a-e55a-4eb0-9f19-6845e9106c21" providerId="ADAL" clId="{1FBDC7A9-5586-DE41-95AE-047FA5E08D79}" dt="2020-06-22T19:39:37.119" v="145" actId="478"/>
          <ac:picMkLst>
            <pc:docMk/>
            <pc:sldMk cId="1331383494" sldId="299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9:36.639" v="144" actId="478"/>
          <ac:picMkLst>
            <pc:docMk/>
            <pc:sldMk cId="1331383494" sldId="299"/>
            <ac:picMk id="9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9:45.055" v="149"/>
        <pc:sldMkLst>
          <pc:docMk/>
          <pc:sldMk cId="299018512" sldId="300"/>
        </pc:sldMkLst>
        <pc:picChg chg="del">
          <ac:chgData name="Greg Kresslein" userId="923b3c5a-e55a-4eb0-9f19-6845e9106c21" providerId="ADAL" clId="{1FBDC7A9-5586-DE41-95AE-047FA5E08D79}" dt="2020-06-22T19:39:44.022" v="148" actId="478"/>
          <ac:picMkLst>
            <pc:docMk/>
            <pc:sldMk cId="299018512" sldId="300"/>
            <ac:picMk id="10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9:43.543" v="147" actId="478"/>
          <ac:picMkLst>
            <pc:docMk/>
            <pc:sldMk cId="299018512" sldId="300"/>
            <ac:picMk id="11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9:45.055" v="149"/>
          <ac:picMkLst>
            <pc:docMk/>
            <pc:sldMk cId="299018512" sldId="300"/>
            <ac:picMk id="13" creationId="{EE8B81B2-06B7-7643-BF20-B8F106B6923D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9:50.172" v="152"/>
        <pc:sldMkLst>
          <pc:docMk/>
          <pc:sldMk cId="3890780280" sldId="301"/>
        </pc:sldMkLst>
        <pc:picChg chg="del">
          <ac:chgData name="Greg Kresslein" userId="923b3c5a-e55a-4eb0-9f19-6845e9106c21" providerId="ADAL" clId="{1FBDC7A9-5586-DE41-95AE-047FA5E08D79}" dt="2020-06-22T19:39:49.127" v="151" actId="478"/>
          <ac:picMkLst>
            <pc:docMk/>
            <pc:sldMk cId="3890780280" sldId="301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9:48.630" v="150" actId="478"/>
          <ac:picMkLst>
            <pc:docMk/>
            <pc:sldMk cId="3890780280" sldId="301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9:50.172" v="152"/>
          <ac:picMkLst>
            <pc:docMk/>
            <pc:sldMk cId="3890780280" sldId="301"/>
            <ac:picMk id="11" creationId="{CCA91813-7619-A748-A68E-8D267DFBB5E8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9:54.241" v="155"/>
        <pc:sldMkLst>
          <pc:docMk/>
          <pc:sldMk cId="1552937071" sldId="302"/>
        </pc:sldMkLst>
        <pc:picChg chg="del">
          <ac:chgData name="Greg Kresslein" userId="923b3c5a-e55a-4eb0-9f19-6845e9106c21" providerId="ADAL" clId="{1FBDC7A9-5586-DE41-95AE-047FA5E08D79}" dt="2020-06-22T19:39:53.325" v="154" actId="478"/>
          <ac:picMkLst>
            <pc:docMk/>
            <pc:sldMk cId="1552937071" sldId="302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9:52.909" v="153" actId="478"/>
          <ac:picMkLst>
            <pc:docMk/>
            <pc:sldMk cId="1552937071" sldId="302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9:54.241" v="155"/>
          <ac:picMkLst>
            <pc:docMk/>
            <pc:sldMk cId="1552937071" sldId="302"/>
            <ac:picMk id="12" creationId="{32BFE202-87F3-4141-8EF1-A2E2B3E7824B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39:58.691" v="158"/>
        <pc:sldMkLst>
          <pc:docMk/>
          <pc:sldMk cId="1560835093" sldId="303"/>
        </pc:sldMkLst>
        <pc:picChg chg="del">
          <ac:chgData name="Greg Kresslein" userId="923b3c5a-e55a-4eb0-9f19-6845e9106c21" providerId="ADAL" clId="{1FBDC7A9-5586-DE41-95AE-047FA5E08D79}" dt="2020-06-22T19:39:56.999" v="157" actId="478"/>
          <ac:picMkLst>
            <pc:docMk/>
            <pc:sldMk cId="1560835093" sldId="303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39:56.494" v="156" actId="478"/>
          <ac:picMkLst>
            <pc:docMk/>
            <pc:sldMk cId="1560835093" sldId="303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39:58.691" v="158"/>
          <ac:picMkLst>
            <pc:docMk/>
            <pc:sldMk cId="1560835093" sldId="303"/>
            <ac:picMk id="10" creationId="{661F196A-3F6B-8F42-B74F-D4C55062A173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0:04.025" v="161"/>
        <pc:sldMkLst>
          <pc:docMk/>
          <pc:sldMk cId="1851474645" sldId="304"/>
        </pc:sldMkLst>
        <pc:picChg chg="del">
          <ac:chgData name="Greg Kresslein" userId="923b3c5a-e55a-4eb0-9f19-6845e9106c21" providerId="ADAL" clId="{1FBDC7A9-5586-DE41-95AE-047FA5E08D79}" dt="2020-06-22T19:40:02.878" v="160" actId="478"/>
          <ac:picMkLst>
            <pc:docMk/>
            <pc:sldMk cId="1851474645" sldId="304"/>
            <ac:picMk id="10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02.422" v="159" actId="478"/>
          <ac:picMkLst>
            <pc:docMk/>
            <pc:sldMk cId="1851474645" sldId="304"/>
            <ac:picMk id="11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0:04.025" v="161"/>
          <ac:picMkLst>
            <pc:docMk/>
            <pc:sldMk cId="1851474645" sldId="304"/>
            <ac:picMk id="14" creationId="{D4E5DE35-791B-6244-B314-9406512FC95F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0:07.968" v="164"/>
        <pc:sldMkLst>
          <pc:docMk/>
          <pc:sldMk cId="4188587442" sldId="305"/>
        </pc:sldMkLst>
        <pc:picChg chg="del">
          <ac:chgData name="Greg Kresslein" userId="923b3c5a-e55a-4eb0-9f19-6845e9106c21" providerId="ADAL" clId="{1FBDC7A9-5586-DE41-95AE-047FA5E08D79}" dt="2020-06-22T19:40:07.133" v="163" actId="478"/>
          <ac:picMkLst>
            <pc:docMk/>
            <pc:sldMk cId="4188587442" sldId="305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06.687" v="162" actId="478"/>
          <ac:picMkLst>
            <pc:docMk/>
            <pc:sldMk cId="4188587442" sldId="305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0:07.968" v="164"/>
          <ac:picMkLst>
            <pc:docMk/>
            <pc:sldMk cId="4188587442" sldId="305"/>
            <ac:picMk id="12" creationId="{DC03D5B5-1DBC-5242-B6ED-D087C8120BEF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0:11.603" v="167"/>
        <pc:sldMkLst>
          <pc:docMk/>
          <pc:sldMk cId="1073224481" sldId="306"/>
        </pc:sldMkLst>
        <pc:picChg chg="add mod">
          <ac:chgData name="Greg Kresslein" userId="923b3c5a-e55a-4eb0-9f19-6845e9106c21" providerId="ADAL" clId="{1FBDC7A9-5586-DE41-95AE-047FA5E08D79}" dt="2020-06-22T19:40:11.603" v="167"/>
          <ac:picMkLst>
            <pc:docMk/>
            <pc:sldMk cId="1073224481" sldId="306"/>
            <ac:picMk id="7" creationId="{535EC9DB-4A4C-DC48-A9CB-DFA6A39192E3}"/>
          </ac:picMkLst>
        </pc:picChg>
        <pc:picChg chg="del">
          <ac:chgData name="Greg Kresslein" userId="923b3c5a-e55a-4eb0-9f19-6845e9106c21" providerId="ADAL" clId="{1FBDC7A9-5586-DE41-95AE-047FA5E08D79}" dt="2020-06-22T19:40:10.703" v="166" actId="478"/>
          <ac:picMkLst>
            <pc:docMk/>
            <pc:sldMk cId="1073224481" sldId="306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10.325" v="165" actId="478"/>
          <ac:picMkLst>
            <pc:docMk/>
            <pc:sldMk cId="1073224481" sldId="306"/>
            <ac:picMk id="9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0:16.857" v="170"/>
        <pc:sldMkLst>
          <pc:docMk/>
          <pc:sldMk cId="58882023" sldId="307"/>
        </pc:sldMkLst>
        <pc:picChg chg="del">
          <ac:chgData name="Greg Kresslein" userId="923b3c5a-e55a-4eb0-9f19-6845e9106c21" providerId="ADAL" clId="{1FBDC7A9-5586-DE41-95AE-047FA5E08D79}" dt="2020-06-22T19:40:15.972" v="169" actId="478"/>
          <ac:picMkLst>
            <pc:docMk/>
            <pc:sldMk cId="58882023" sldId="307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15.582" v="168" actId="478"/>
          <ac:picMkLst>
            <pc:docMk/>
            <pc:sldMk cId="58882023" sldId="307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0:16.857" v="170"/>
          <ac:picMkLst>
            <pc:docMk/>
            <pc:sldMk cId="58882023" sldId="307"/>
            <ac:picMk id="11" creationId="{87B3CD0C-2984-3E4E-883D-AD92540DD6EA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0:23.753" v="173"/>
        <pc:sldMkLst>
          <pc:docMk/>
          <pc:sldMk cId="892262911" sldId="308"/>
        </pc:sldMkLst>
        <pc:picChg chg="del">
          <ac:chgData name="Greg Kresslein" userId="923b3c5a-e55a-4eb0-9f19-6845e9106c21" providerId="ADAL" clId="{1FBDC7A9-5586-DE41-95AE-047FA5E08D79}" dt="2020-06-22T19:40:21.643" v="172" actId="478"/>
          <ac:picMkLst>
            <pc:docMk/>
            <pc:sldMk cId="892262911" sldId="308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21.272" v="171" actId="478"/>
          <ac:picMkLst>
            <pc:docMk/>
            <pc:sldMk cId="892262911" sldId="308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0:23.753" v="173"/>
          <ac:picMkLst>
            <pc:docMk/>
            <pc:sldMk cId="892262911" sldId="308"/>
            <ac:picMk id="11" creationId="{4D431A7F-F9AD-C745-BDF2-08FA5464CBCE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4:15.450" v="288" actId="207"/>
        <pc:sldMkLst>
          <pc:docMk/>
          <pc:sldMk cId="100538853" sldId="309"/>
        </pc:sldMkLst>
        <pc:spChg chg="mod">
          <ac:chgData name="Greg Kresslein" userId="923b3c5a-e55a-4eb0-9f19-6845e9106c21" providerId="ADAL" clId="{1FBDC7A9-5586-DE41-95AE-047FA5E08D79}" dt="2020-06-22T20:24:15.450" v="288" actId="207"/>
          <ac:spMkLst>
            <pc:docMk/>
            <pc:sldMk cId="100538853" sldId="309"/>
            <ac:spMk id="4098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9:40:30.292" v="176"/>
          <ac:picMkLst>
            <pc:docMk/>
            <pc:sldMk cId="100538853" sldId="309"/>
            <ac:picMk id="7" creationId="{2A8177D3-8B9A-FA42-9CCD-1CAE50B303C6}"/>
          </ac:picMkLst>
        </pc:picChg>
        <pc:picChg chg="del">
          <ac:chgData name="Greg Kresslein" userId="923b3c5a-e55a-4eb0-9f19-6845e9106c21" providerId="ADAL" clId="{1FBDC7A9-5586-DE41-95AE-047FA5E08D79}" dt="2020-06-22T19:40:27.573" v="175" actId="478"/>
          <ac:picMkLst>
            <pc:docMk/>
            <pc:sldMk cId="100538853" sldId="309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26.886" v="174" actId="478"/>
          <ac:picMkLst>
            <pc:docMk/>
            <pc:sldMk cId="100538853" sldId="309"/>
            <ac:picMk id="9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0:35.659" v="179"/>
        <pc:sldMkLst>
          <pc:docMk/>
          <pc:sldMk cId="4292227769" sldId="310"/>
        </pc:sldMkLst>
        <pc:picChg chg="del">
          <ac:chgData name="Greg Kresslein" userId="923b3c5a-e55a-4eb0-9f19-6845e9106c21" providerId="ADAL" clId="{1FBDC7A9-5586-DE41-95AE-047FA5E08D79}" dt="2020-06-22T19:40:34.708" v="178" actId="478"/>
          <ac:picMkLst>
            <pc:docMk/>
            <pc:sldMk cId="4292227769" sldId="310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34.272" v="177" actId="478"/>
          <ac:picMkLst>
            <pc:docMk/>
            <pc:sldMk cId="4292227769" sldId="310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0:35.659" v="179"/>
          <ac:picMkLst>
            <pc:docMk/>
            <pc:sldMk cId="4292227769" sldId="310"/>
            <ac:picMk id="11" creationId="{D1E5C6AE-BAD3-2544-855F-AF4B6334CE85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0:40.585" v="182"/>
        <pc:sldMkLst>
          <pc:docMk/>
          <pc:sldMk cId="3825867117" sldId="311"/>
        </pc:sldMkLst>
        <pc:picChg chg="del">
          <ac:chgData name="Greg Kresslein" userId="923b3c5a-e55a-4eb0-9f19-6845e9106c21" providerId="ADAL" clId="{1FBDC7A9-5586-DE41-95AE-047FA5E08D79}" dt="2020-06-22T19:40:38.571" v="181" actId="478"/>
          <ac:picMkLst>
            <pc:docMk/>
            <pc:sldMk cId="3825867117" sldId="311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38.135" v="180" actId="478"/>
          <ac:picMkLst>
            <pc:docMk/>
            <pc:sldMk cId="3825867117" sldId="311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0:40.585" v="182"/>
          <ac:picMkLst>
            <pc:docMk/>
            <pc:sldMk cId="3825867117" sldId="311"/>
            <ac:picMk id="12" creationId="{AC4A6885-6CA2-1442-8B15-2FF44716E70A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0:46.058" v="185"/>
        <pc:sldMkLst>
          <pc:docMk/>
          <pc:sldMk cId="1140743645" sldId="312"/>
        </pc:sldMkLst>
        <pc:picChg chg="del">
          <ac:chgData name="Greg Kresslein" userId="923b3c5a-e55a-4eb0-9f19-6845e9106c21" providerId="ADAL" clId="{1FBDC7A9-5586-DE41-95AE-047FA5E08D79}" dt="2020-06-22T19:40:44.543" v="184" actId="478"/>
          <ac:picMkLst>
            <pc:docMk/>
            <pc:sldMk cId="1140743645" sldId="312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44.111" v="183" actId="478"/>
          <ac:picMkLst>
            <pc:docMk/>
            <pc:sldMk cId="1140743645" sldId="312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0:46.058" v="185"/>
          <ac:picMkLst>
            <pc:docMk/>
            <pc:sldMk cId="1140743645" sldId="312"/>
            <ac:picMk id="12" creationId="{38A43E6F-B212-BD43-8508-4D41FEE4F567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0:53.597" v="188"/>
        <pc:sldMkLst>
          <pc:docMk/>
          <pc:sldMk cId="3656478784" sldId="313"/>
        </pc:sldMkLst>
        <pc:picChg chg="del">
          <ac:chgData name="Greg Kresslein" userId="923b3c5a-e55a-4eb0-9f19-6845e9106c21" providerId="ADAL" clId="{1FBDC7A9-5586-DE41-95AE-047FA5E08D79}" dt="2020-06-22T19:40:52.712" v="187" actId="478"/>
          <ac:picMkLst>
            <pc:docMk/>
            <pc:sldMk cId="3656478784" sldId="313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52.278" v="186" actId="478"/>
          <ac:picMkLst>
            <pc:docMk/>
            <pc:sldMk cId="3656478784" sldId="313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0:53.597" v="188"/>
          <ac:picMkLst>
            <pc:docMk/>
            <pc:sldMk cId="3656478784" sldId="313"/>
            <ac:picMk id="11" creationId="{C8C1CEB6-81CE-E64B-8887-C4FBAA5FCF31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0:58.151" v="191"/>
        <pc:sldMkLst>
          <pc:docMk/>
          <pc:sldMk cId="3423116031" sldId="314"/>
        </pc:sldMkLst>
        <pc:picChg chg="del">
          <ac:chgData name="Greg Kresslein" userId="923b3c5a-e55a-4eb0-9f19-6845e9106c21" providerId="ADAL" clId="{1FBDC7A9-5586-DE41-95AE-047FA5E08D79}" dt="2020-06-22T19:40:56.976" v="190" actId="478"/>
          <ac:picMkLst>
            <pc:docMk/>
            <pc:sldMk cId="3423116031" sldId="314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0:56.567" v="189" actId="478"/>
          <ac:picMkLst>
            <pc:docMk/>
            <pc:sldMk cId="3423116031" sldId="314"/>
            <ac:picMk id="9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0:58.151" v="191"/>
          <ac:picMkLst>
            <pc:docMk/>
            <pc:sldMk cId="3423116031" sldId="314"/>
            <ac:picMk id="11" creationId="{52E55412-536C-9D4B-B688-1B972680E6D1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1:05.193" v="194"/>
        <pc:sldMkLst>
          <pc:docMk/>
          <pc:sldMk cId="3866164757" sldId="315"/>
        </pc:sldMkLst>
        <pc:picChg chg="del">
          <ac:chgData name="Greg Kresslein" userId="923b3c5a-e55a-4eb0-9f19-6845e9106c21" providerId="ADAL" clId="{1FBDC7A9-5586-DE41-95AE-047FA5E08D79}" dt="2020-06-22T19:41:04.327" v="193" actId="478"/>
          <ac:picMkLst>
            <pc:docMk/>
            <pc:sldMk cId="3866164757" sldId="315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03.575" v="192" actId="478"/>
          <ac:picMkLst>
            <pc:docMk/>
            <pc:sldMk cId="3866164757" sldId="315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1:05.193" v="194"/>
          <ac:picMkLst>
            <pc:docMk/>
            <pc:sldMk cId="3866164757" sldId="315"/>
            <ac:picMk id="12" creationId="{87BFB60C-C4B8-9745-8604-EC43DB03AADE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1:08.766" v="197"/>
        <pc:sldMkLst>
          <pc:docMk/>
          <pc:sldMk cId="4096625712" sldId="316"/>
        </pc:sldMkLst>
        <pc:picChg chg="del">
          <ac:chgData name="Greg Kresslein" userId="923b3c5a-e55a-4eb0-9f19-6845e9106c21" providerId="ADAL" clId="{1FBDC7A9-5586-DE41-95AE-047FA5E08D79}" dt="2020-06-22T19:41:07.878" v="196" actId="478"/>
          <ac:picMkLst>
            <pc:docMk/>
            <pc:sldMk cId="4096625712" sldId="316"/>
            <ac:picMk id="10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07.480" v="195" actId="478"/>
          <ac:picMkLst>
            <pc:docMk/>
            <pc:sldMk cId="4096625712" sldId="316"/>
            <ac:picMk id="11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1:08.766" v="197"/>
          <ac:picMkLst>
            <pc:docMk/>
            <pc:sldMk cId="4096625712" sldId="316"/>
            <ac:picMk id="14" creationId="{2A79CF2B-59B8-E648-8625-CE9C969AB47D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1:12.518" v="200"/>
        <pc:sldMkLst>
          <pc:docMk/>
          <pc:sldMk cId="244772291" sldId="317"/>
        </pc:sldMkLst>
        <pc:picChg chg="del">
          <ac:chgData name="Greg Kresslein" userId="923b3c5a-e55a-4eb0-9f19-6845e9106c21" providerId="ADAL" clId="{1FBDC7A9-5586-DE41-95AE-047FA5E08D79}" dt="2020-06-22T19:41:11.581" v="199" actId="478"/>
          <ac:picMkLst>
            <pc:docMk/>
            <pc:sldMk cId="244772291" sldId="317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11.198" v="198" actId="478"/>
          <ac:picMkLst>
            <pc:docMk/>
            <pc:sldMk cId="244772291" sldId="317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1:12.518" v="200"/>
          <ac:picMkLst>
            <pc:docMk/>
            <pc:sldMk cId="244772291" sldId="317"/>
            <ac:picMk id="12" creationId="{D2BE5874-6E81-9C44-BC56-B2CE3C9E6ED4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1:16.129" v="203"/>
        <pc:sldMkLst>
          <pc:docMk/>
          <pc:sldMk cId="2410109950" sldId="318"/>
        </pc:sldMkLst>
        <pc:picChg chg="add mod">
          <ac:chgData name="Greg Kresslein" userId="923b3c5a-e55a-4eb0-9f19-6845e9106c21" providerId="ADAL" clId="{1FBDC7A9-5586-DE41-95AE-047FA5E08D79}" dt="2020-06-22T19:41:16.129" v="203"/>
          <ac:picMkLst>
            <pc:docMk/>
            <pc:sldMk cId="2410109950" sldId="318"/>
            <ac:picMk id="7" creationId="{35512E98-F144-6948-9A14-3B2D5947B8E0}"/>
          </ac:picMkLst>
        </pc:picChg>
        <pc:picChg chg="del">
          <ac:chgData name="Greg Kresslein" userId="923b3c5a-e55a-4eb0-9f19-6845e9106c21" providerId="ADAL" clId="{1FBDC7A9-5586-DE41-95AE-047FA5E08D79}" dt="2020-06-22T19:41:15.276" v="202" actId="478"/>
          <ac:picMkLst>
            <pc:docMk/>
            <pc:sldMk cId="2410109950" sldId="318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14.871" v="201" actId="478"/>
          <ac:picMkLst>
            <pc:docMk/>
            <pc:sldMk cId="2410109950" sldId="318"/>
            <ac:picMk id="9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1:21.304" v="206"/>
        <pc:sldMkLst>
          <pc:docMk/>
          <pc:sldMk cId="2129951781" sldId="319"/>
        </pc:sldMkLst>
        <pc:picChg chg="del">
          <ac:chgData name="Greg Kresslein" userId="923b3c5a-e55a-4eb0-9f19-6845e9106c21" providerId="ADAL" clId="{1FBDC7A9-5586-DE41-95AE-047FA5E08D79}" dt="2020-06-22T19:41:20.326" v="205" actId="478"/>
          <ac:picMkLst>
            <pc:docMk/>
            <pc:sldMk cId="2129951781" sldId="319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19.791" v="204" actId="478"/>
          <ac:picMkLst>
            <pc:docMk/>
            <pc:sldMk cId="2129951781" sldId="319"/>
            <ac:picMk id="10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1:21.304" v="206"/>
          <ac:picMkLst>
            <pc:docMk/>
            <pc:sldMk cId="2129951781" sldId="319"/>
            <ac:picMk id="12" creationId="{22B9E484-45CB-CC4F-A226-E99A099DEF77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1:31.712" v="212"/>
        <pc:sldMkLst>
          <pc:docMk/>
          <pc:sldMk cId="2232644142" sldId="320"/>
        </pc:sldMkLst>
        <pc:picChg chg="add mod">
          <ac:chgData name="Greg Kresslein" userId="923b3c5a-e55a-4eb0-9f19-6845e9106c21" providerId="ADAL" clId="{1FBDC7A9-5586-DE41-95AE-047FA5E08D79}" dt="2020-06-22T19:41:31.712" v="212"/>
          <ac:picMkLst>
            <pc:docMk/>
            <pc:sldMk cId="2232644142" sldId="320"/>
            <ac:picMk id="7" creationId="{CF4BBB6A-6428-C544-A89B-67FD176528D8}"/>
          </ac:picMkLst>
        </pc:picChg>
        <pc:picChg chg="del">
          <ac:chgData name="Greg Kresslein" userId="923b3c5a-e55a-4eb0-9f19-6845e9106c21" providerId="ADAL" clId="{1FBDC7A9-5586-DE41-95AE-047FA5E08D79}" dt="2020-06-22T19:41:30.462" v="211" actId="478"/>
          <ac:picMkLst>
            <pc:docMk/>
            <pc:sldMk cId="2232644142" sldId="320"/>
            <ac:picMk id="8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29.670" v="210" actId="478"/>
          <ac:picMkLst>
            <pc:docMk/>
            <pc:sldMk cId="2232644142" sldId="320"/>
            <ac:picMk id="9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1:35.778" v="215"/>
        <pc:sldMkLst>
          <pc:docMk/>
          <pc:sldMk cId="3264912131" sldId="321"/>
        </pc:sldMkLst>
        <pc:picChg chg="del">
          <ac:chgData name="Greg Kresslein" userId="923b3c5a-e55a-4eb0-9f19-6845e9106c21" providerId="ADAL" clId="{1FBDC7A9-5586-DE41-95AE-047FA5E08D79}" dt="2020-06-22T19:41:34.709" v="214" actId="478"/>
          <ac:picMkLst>
            <pc:docMk/>
            <pc:sldMk cId="3264912131" sldId="321"/>
            <ac:picMk id="7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34.295" v="213" actId="478"/>
          <ac:picMkLst>
            <pc:docMk/>
            <pc:sldMk cId="3264912131" sldId="321"/>
            <ac:picMk id="8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1:35.778" v="215"/>
          <ac:picMkLst>
            <pc:docMk/>
            <pc:sldMk cId="3264912131" sldId="321"/>
            <ac:picMk id="9" creationId="{382542BD-4C54-C544-B41C-EA3CA292CAF3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1:39.653" v="218"/>
        <pc:sldMkLst>
          <pc:docMk/>
          <pc:sldMk cId="1168337673" sldId="322"/>
        </pc:sldMkLst>
        <pc:picChg chg="add mod">
          <ac:chgData name="Greg Kresslein" userId="923b3c5a-e55a-4eb0-9f19-6845e9106c21" providerId="ADAL" clId="{1FBDC7A9-5586-DE41-95AE-047FA5E08D79}" dt="2020-06-22T19:41:39.653" v="218"/>
          <ac:picMkLst>
            <pc:docMk/>
            <pc:sldMk cId="1168337673" sldId="322"/>
            <ac:picMk id="5" creationId="{51234DA0-3C43-E949-A618-060D05C7EA80}"/>
          </ac:picMkLst>
        </pc:picChg>
        <pc:picChg chg="del">
          <ac:chgData name="Greg Kresslein" userId="923b3c5a-e55a-4eb0-9f19-6845e9106c21" providerId="ADAL" clId="{1FBDC7A9-5586-DE41-95AE-047FA5E08D79}" dt="2020-06-22T19:41:38.780" v="217" actId="478"/>
          <ac:picMkLst>
            <pc:docMk/>
            <pc:sldMk cId="1168337673" sldId="322"/>
            <ac:picMk id="7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38.037" v="216" actId="478"/>
          <ac:picMkLst>
            <pc:docMk/>
            <pc:sldMk cId="1168337673" sldId="322"/>
            <ac:picMk id="8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2:24.013" v="228" actId="1076"/>
        <pc:sldMkLst>
          <pc:docMk/>
          <pc:sldMk cId="413529484" sldId="323"/>
        </pc:sldMkLst>
        <pc:picChg chg="add mod">
          <ac:chgData name="Greg Kresslein" userId="923b3c5a-e55a-4eb0-9f19-6845e9106c21" providerId="ADAL" clId="{1FBDC7A9-5586-DE41-95AE-047FA5E08D79}" dt="2020-06-22T19:42:24.013" v="228" actId="1076"/>
          <ac:picMkLst>
            <pc:docMk/>
            <pc:sldMk cId="413529484" sldId="323"/>
            <ac:picMk id="3" creationId="{4E7850BB-E964-9948-835F-22E4EF8CE365}"/>
          </ac:picMkLst>
        </pc:picChg>
        <pc:picChg chg="del">
          <ac:chgData name="Greg Kresslein" userId="923b3c5a-e55a-4eb0-9f19-6845e9106c21" providerId="ADAL" clId="{1FBDC7A9-5586-DE41-95AE-047FA5E08D79}" dt="2020-06-22T19:41:55.847" v="225" actId="478"/>
          <ac:picMkLst>
            <pc:docMk/>
            <pc:sldMk cId="413529484" sldId="323"/>
            <ac:picMk id="10242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1:43.693" v="221"/>
        <pc:sldMkLst>
          <pc:docMk/>
          <pc:sldMk cId="2467273760" sldId="324"/>
        </pc:sldMkLst>
        <pc:picChg chg="add mod">
          <ac:chgData name="Greg Kresslein" userId="923b3c5a-e55a-4eb0-9f19-6845e9106c21" providerId="ADAL" clId="{1FBDC7A9-5586-DE41-95AE-047FA5E08D79}" dt="2020-06-22T19:41:43.693" v="221"/>
          <ac:picMkLst>
            <pc:docMk/>
            <pc:sldMk cId="2467273760" sldId="324"/>
            <ac:picMk id="5" creationId="{70BC1D3F-2360-7D41-987C-B3334A681A09}"/>
          </ac:picMkLst>
        </pc:picChg>
        <pc:picChg chg="del">
          <ac:chgData name="Greg Kresslein" userId="923b3c5a-e55a-4eb0-9f19-6845e9106c21" providerId="ADAL" clId="{1FBDC7A9-5586-DE41-95AE-047FA5E08D79}" dt="2020-06-22T19:41:42.865" v="220" actId="478"/>
          <ac:picMkLst>
            <pc:docMk/>
            <pc:sldMk cId="2467273760" sldId="324"/>
            <ac:picMk id="7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42.446" v="219" actId="478"/>
          <ac:picMkLst>
            <pc:docMk/>
            <pc:sldMk cId="2467273760" sldId="324"/>
            <ac:picMk id="8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20:24:41.152" v="291" actId="207"/>
        <pc:sldMkLst>
          <pc:docMk/>
          <pc:sldMk cId="2212639093" sldId="325"/>
        </pc:sldMkLst>
        <pc:spChg chg="mod">
          <ac:chgData name="Greg Kresslein" userId="923b3c5a-e55a-4eb0-9f19-6845e9106c21" providerId="ADAL" clId="{1FBDC7A9-5586-DE41-95AE-047FA5E08D79}" dt="2020-06-22T20:24:41.152" v="291" actId="207"/>
          <ac:spMkLst>
            <pc:docMk/>
            <pc:sldMk cId="2212639093" sldId="325"/>
            <ac:spMk id="7" creationId="{00000000-0000-0000-0000-000000000000}"/>
          </ac:spMkLst>
        </pc:spChg>
        <pc:picChg chg="add mod">
          <ac:chgData name="Greg Kresslein" userId="923b3c5a-e55a-4eb0-9f19-6845e9106c21" providerId="ADAL" clId="{1FBDC7A9-5586-DE41-95AE-047FA5E08D79}" dt="2020-06-22T19:41:49.419" v="224"/>
          <ac:picMkLst>
            <pc:docMk/>
            <pc:sldMk cId="2212639093" sldId="325"/>
            <ac:picMk id="6" creationId="{BC8E6689-C55E-E240-96A6-C8A840A29261}"/>
          </ac:picMkLst>
        </pc:picChg>
        <pc:picChg chg="del">
          <ac:chgData name="Greg Kresslein" userId="923b3c5a-e55a-4eb0-9f19-6845e9106c21" providerId="ADAL" clId="{1FBDC7A9-5586-DE41-95AE-047FA5E08D79}" dt="2020-06-22T19:41:48.392" v="223" actId="478"/>
          <ac:picMkLst>
            <pc:docMk/>
            <pc:sldMk cId="2212639093" sldId="325"/>
            <ac:picMk id="9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47.816" v="222" actId="478"/>
          <ac:picMkLst>
            <pc:docMk/>
            <pc:sldMk cId="2212639093" sldId="325"/>
            <ac:picMk id="10" creationId="{00000000-0000-0000-0000-000000000000}"/>
          </ac:picMkLst>
        </pc:picChg>
      </pc:sldChg>
      <pc:sldChg chg="addSp delSp modSp">
        <pc:chgData name="Greg Kresslein" userId="923b3c5a-e55a-4eb0-9f19-6845e9106c21" providerId="ADAL" clId="{1FBDC7A9-5586-DE41-95AE-047FA5E08D79}" dt="2020-06-22T19:41:25.756" v="209"/>
        <pc:sldMkLst>
          <pc:docMk/>
          <pc:sldMk cId="3234747213" sldId="326"/>
        </pc:sldMkLst>
        <pc:picChg chg="del">
          <ac:chgData name="Greg Kresslein" userId="923b3c5a-e55a-4eb0-9f19-6845e9106c21" providerId="ADAL" clId="{1FBDC7A9-5586-DE41-95AE-047FA5E08D79}" dt="2020-06-22T19:41:25.287" v="208" actId="478"/>
          <ac:picMkLst>
            <pc:docMk/>
            <pc:sldMk cId="3234747213" sldId="326"/>
            <ac:picMk id="10" creationId="{00000000-0000-0000-0000-000000000000}"/>
          </ac:picMkLst>
        </pc:picChg>
        <pc:picChg chg="del">
          <ac:chgData name="Greg Kresslein" userId="923b3c5a-e55a-4eb0-9f19-6845e9106c21" providerId="ADAL" clId="{1FBDC7A9-5586-DE41-95AE-047FA5E08D79}" dt="2020-06-22T19:41:24.166" v="207" actId="478"/>
          <ac:picMkLst>
            <pc:docMk/>
            <pc:sldMk cId="3234747213" sldId="326"/>
            <ac:picMk id="11" creationId="{00000000-0000-0000-0000-000000000000}"/>
          </ac:picMkLst>
        </pc:picChg>
        <pc:picChg chg="add mod">
          <ac:chgData name="Greg Kresslein" userId="923b3c5a-e55a-4eb0-9f19-6845e9106c21" providerId="ADAL" clId="{1FBDC7A9-5586-DE41-95AE-047FA5E08D79}" dt="2020-06-22T19:41:25.756" v="209"/>
          <ac:picMkLst>
            <pc:docMk/>
            <pc:sldMk cId="3234747213" sldId="326"/>
            <ac:picMk id="13" creationId="{6B8CAB80-82E3-D44D-AF41-5BC4EC94B1FB}"/>
          </ac:picMkLst>
        </pc:picChg>
      </pc:sldChg>
    </pc:docChg>
  </pc:docChgLst>
  <pc:docChgLst>
    <pc:chgData name="Melanie Gibbons" userId="3e0bb34b-948c-4b97-87db-f73c8a6efaed" providerId="ADAL" clId="{0893AEEA-EB55-4C62-8207-26558747A45F}"/>
    <pc:docChg chg="modSld">
      <pc:chgData name="Melanie Gibbons" userId="3e0bb34b-948c-4b97-87db-f73c8a6efaed" providerId="ADAL" clId="{0893AEEA-EB55-4C62-8207-26558747A45F}" dt="2020-03-13T15:57:43.290" v="9" actId="20577"/>
      <pc:docMkLst>
        <pc:docMk/>
      </pc:docMkLst>
      <pc:sldChg chg="modNotesTx">
        <pc:chgData name="Melanie Gibbons" userId="3e0bb34b-948c-4b97-87db-f73c8a6efaed" providerId="ADAL" clId="{0893AEEA-EB55-4C62-8207-26558747A45F}" dt="2020-03-10T17:41:41.954" v="0" actId="20577"/>
        <pc:sldMkLst>
          <pc:docMk/>
          <pc:sldMk cId="2707152948" sldId="261"/>
        </pc:sldMkLst>
      </pc:sldChg>
      <pc:sldChg chg="modSp">
        <pc:chgData name="Melanie Gibbons" userId="3e0bb34b-948c-4b97-87db-f73c8a6efaed" providerId="ADAL" clId="{0893AEEA-EB55-4C62-8207-26558747A45F}" dt="2020-03-13T15:57:43.290" v="9" actId="20577"/>
        <pc:sldMkLst>
          <pc:docMk/>
          <pc:sldMk cId="3629065102" sldId="288"/>
        </pc:sldMkLst>
        <pc:spChg chg="mod">
          <ac:chgData name="Melanie Gibbons" userId="3e0bb34b-948c-4b97-87db-f73c8a6efaed" providerId="ADAL" clId="{0893AEEA-EB55-4C62-8207-26558747A45F}" dt="2020-03-13T15:57:43.290" v="9" actId="20577"/>
          <ac:spMkLst>
            <pc:docMk/>
            <pc:sldMk cId="3629065102" sldId="288"/>
            <ac:spMk id="7" creationId="{00000000-0000-0000-0000-000000000000}"/>
          </ac:spMkLst>
        </pc:spChg>
      </pc:sldChg>
      <pc:sldChg chg="modNotesTx">
        <pc:chgData name="Melanie Gibbons" userId="3e0bb34b-948c-4b97-87db-f73c8a6efaed" providerId="ADAL" clId="{0893AEEA-EB55-4C62-8207-26558747A45F}" dt="2020-03-10T17:42:11.603" v="1" actId="20577"/>
        <pc:sldMkLst>
          <pc:docMk/>
          <pc:sldMk cId="3752084820" sldId="296"/>
        </pc:sldMkLst>
      </pc:sldChg>
      <pc:sldChg chg="modSp">
        <pc:chgData name="Melanie Gibbons" userId="3e0bb34b-948c-4b97-87db-f73c8a6efaed" providerId="ADAL" clId="{0893AEEA-EB55-4C62-8207-26558747A45F}" dt="2020-03-13T15:56:57.934" v="5" actId="6549"/>
        <pc:sldMkLst>
          <pc:docMk/>
          <pc:sldMk cId="3423116031" sldId="314"/>
        </pc:sldMkLst>
        <pc:spChg chg="mod">
          <ac:chgData name="Melanie Gibbons" userId="3e0bb34b-948c-4b97-87db-f73c8a6efaed" providerId="ADAL" clId="{0893AEEA-EB55-4C62-8207-26558747A45F}" dt="2020-03-13T15:56:57.934" v="5" actId="6549"/>
          <ac:spMkLst>
            <pc:docMk/>
            <pc:sldMk cId="3423116031" sldId="314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750E7-0B17-4599-9207-B87EA8D13F6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ACD37-D57E-4DA5-9521-5EBDA9D7B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74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66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10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65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01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88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43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03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36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88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518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03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4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7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53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14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14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16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32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14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85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772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5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0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41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145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20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370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120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794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54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868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1184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40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2140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511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282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75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9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432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602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424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676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110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2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500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502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168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893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762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958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870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980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933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79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73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0698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331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94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584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55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17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C44610F-896A-4A01-AD5D-725B4339CBE5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65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965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89DF01-5A99-40CA-B596-33095A967491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145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89DF01-5A99-40CA-B596-33095A967491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584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89DF01-5A99-40CA-B596-33095A967491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551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89DF01-5A99-40CA-B596-33095A967491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5586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9F26733-075B-4ECF-8DD6-531D7B5169D3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70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79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41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407BD2-8E45-4194-BD2E-9F3B9BAD251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5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3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7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3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0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6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52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04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3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DD43B-C44D-4E63-94AA-6DF37F8068E9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E8652-E72B-470F-8911-3132ACDB7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6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4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.w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4.emf"/><Relationship Id="rId4" Type="http://schemas.openxmlformats.org/officeDocument/2006/relationships/slide" Target="slide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slide" Target="slide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.emf"/><Relationship Id="rId4" Type="http://schemas.openxmlformats.org/officeDocument/2006/relationships/slide" Target="slide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4.emf"/><Relationship Id="rId4" Type="http://schemas.openxmlformats.org/officeDocument/2006/relationships/slide" Target="slide4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0.xml"/><Relationship Id="rId18" Type="http://schemas.openxmlformats.org/officeDocument/2006/relationships/slide" Target="slide12.xml"/><Relationship Id="rId26" Type="http://schemas.openxmlformats.org/officeDocument/2006/relationships/slide" Target="slide23.xml"/><Relationship Id="rId3" Type="http://schemas.openxmlformats.org/officeDocument/2006/relationships/slide" Target="slide27.xml"/><Relationship Id="rId21" Type="http://schemas.openxmlformats.org/officeDocument/2006/relationships/slide" Target="slide19.xml"/><Relationship Id="rId7" Type="http://schemas.openxmlformats.org/officeDocument/2006/relationships/slide" Target="slide4.xml"/><Relationship Id="rId12" Type="http://schemas.openxmlformats.org/officeDocument/2006/relationships/slide" Target="slide5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33" Type="http://schemas.openxmlformats.org/officeDocument/2006/relationships/slide" Target="slide65.xml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20" Type="http://schemas.openxmlformats.org/officeDocument/2006/relationships/slide" Target="slide18.xml"/><Relationship Id="rId29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14.xml"/><Relationship Id="rId24" Type="http://schemas.openxmlformats.org/officeDocument/2006/relationships/slide" Target="slide22.xml"/><Relationship Id="rId32" Type="http://schemas.openxmlformats.org/officeDocument/2006/relationships/slide" Target="slide28.xml"/><Relationship Id="rId5" Type="http://schemas.openxmlformats.org/officeDocument/2006/relationships/slide" Target="slide7.xml"/><Relationship Id="rId15" Type="http://schemas.openxmlformats.org/officeDocument/2006/relationships/slide" Target="slide6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3.xml"/><Relationship Id="rId19" Type="http://schemas.openxmlformats.org/officeDocument/2006/relationships/slide" Target="slide17.xml"/><Relationship Id="rId31" Type="http://schemas.openxmlformats.org/officeDocument/2006/relationships/slide" Target="slide29.xml"/><Relationship Id="rId4" Type="http://schemas.openxmlformats.org/officeDocument/2006/relationships/slide" Target="slide32.xml"/><Relationship Id="rId9" Type="http://schemas.openxmlformats.org/officeDocument/2006/relationships/slide" Target="slide9.xml"/><Relationship Id="rId14" Type="http://schemas.openxmlformats.org/officeDocument/2006/relationships/slide" Target="slide15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0.xml"/><Relationship Id="rId8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5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.w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slide" Target="slide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slide" Target="slide33.xml"/><Relationship Id="rId4" Type="http://schemas.openxmlformats.org/officeDocument/2006/relationships/image" Target="../media/image3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5.emf"/><Relationship Id="rId3" Type="http://schemas.openxmlformats.org/officeDocument/2006/relationships/image" Target="../media/image2.w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2.emf"/><Relationship Id="rId5" Type="http://schemas.openxmlformats.org/officeDocument/2006/relationships/slide" Target="slide2.xml"/><Relationship Id="rId10" Type="http://schemas.openxmlformats.org/officeDocument/2006/relationships/image" Target="../media/image21.emf"/><Relationship Id="rId4" Type="http://schemas.openxmlformats.org/officeDocument/2006/relationships/image" Target="../media/image17.gif"/><Relationship Id="rId9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slide" Target="slide34.xml"/><Relationship Id="rId4" Type="http://schemas.openxmlformats.org/officeDocument/2006/relationships/image" Target="../media/image6.t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.wmf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jp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5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wm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16.emf"/><Relationship Id="rId4" Type="http://schemas.openxmlformats.org/officeDocument/2006/relationships/slide" Target="slide2.xml"/><Relationship Id="rId9" Type="http://schemas.openxmlformats.org/officeDocument/2006/relationships/image" Target="../media/image5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.w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slide" Target="slide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1.JPG"/><Relationship Id="rId4" Type="http://schemas.openxmlformats.org/officeDocument/2006/relationships/image" Target="../media/image1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slide" Target="slide2.xml"/><Relationship Id="rId4" Type="http://schemas.openxmlformats.org/officeDocument/2006/relationships/image" Target="../media/image2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44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slide" Target="slide2.xml"/><Relationship Id="rId4" Type="http://schemas.openxmlformats.org/officeDocument/2006/relationships/image" Target="../media/image2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6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3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8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slide" Target="slide2.xml"/><Relationship Id="rId4" Type="http://schemas.openxmlformats.org/officeDocument/2006/relationships/image" Target="../media/image2.wmf"/><Relationship Id="rId9" Type="http://schemas.openxmlformats.org/officeDocument/2006/relationships/image" Target="../media/image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16.emf"/><Relationship Id="rId4" Type="http://schemas.openxmlformats.org/officeDocument/2006/relationships/slide" Target="slide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5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5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3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slide" Target="slide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4.emf"/><Relationship Id="rId4" Type="http://schemas.openxmlformats.org/officeDocument/2006/relationships/slide" Target="slide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1653" y="1945705"/>
            <a:ext cx="64007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9ED1"/>
                </a:solidFill>
                <a:latin typeface="Trebuchet MS"/>
                <a:cs typeface="Trebuchet MS"/>
              </a:rPr>
              <a:t>LWR Trivia</a:t>
            </a:r>
          </a:p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 Game Show with Lasting Impact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AA36F-16AE-5A4D-BAF8-7A61891D3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76" y="5458522"/>
            <a:ext cx="3880624" cy="9701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3E573C-0C60-1D41-BA6D-3343DFE0D5C9}"/>
              </a:ext>
            </a:extLst>
          </p:cNvPr>
          <p:cNvSpPr/>
          <p:nvPr/>
        </p:nvSpPr>
        <p:spPr>
          <a:xfrm>
            <a:off x="0" y="4995333"/>
            <a:ext cx="9144000" cy="45719"/>
          </a:xfrm>
          <a:prstGeom prst="rect">
            <a:avLst/>
          </a:prstGeom>
          <a:solidFill>
            <a:srgbClr val="009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5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054100" y="1512671"/>
            <a:ext cx="7112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5400">
                <a:solidFill>
                  <a:srgbClr val="535353"/>
                </a:solidFill>
                <a:latin typeface="Trebuchet MS" panose="020B0603020202020204" pitchFamily="34" charset="0"/>
              </a:rPr>
              <a:t>According to LWR’s mission statement, God’s love extends to this many people.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WHAT’S IN THE NAME?: 600</a:t>
            </a:r>
          </a:p>
        </p:txBody>
      </p:sp>
      <p:pic>
        <p:nvPicPr>
          <p:cNvPr id="11" name="Picture 10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223BD0-36FA-3F44-9B72-48DB02E97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4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10396" y="1332252"/>
            <a:ext cx="792321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000">
                <a:solidFill>
                  <a:srgbClr val="535353"/>
                </a:solidFill>
                <a:latin typeface="Trebuchet MS" panose="020B0603020202020204" pitchFamily="34" charset="0"/>
              </a:rPr>
              <a:t>God’s promise for the world, mentioned in LWR’s motto, is this.</a:t>
            </a:r>
          </a:p>
          <a:p>
            <a:pPr algn="ctr" eaLnBrk="1" hangingPunct="1"/>
            <a:r>
              <a:rPr lang="en-US" altLang="en-US" sz="4800" i="1">
                <a:solidFill>
                  <a:srgbClr val="535353"/>
                </a:solidFill>
                <a:latin typeface="Trebuchet MS" panose="020B0603020202020204" pitchFamily="34" charset="0"/>
              </a:rPr>
              <a:t>Hint: Does it ever end? 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WHAT’S IN THE NAME?: 800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392091-C5AF-0046-B38A-DDDF8F7BB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8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09285" y="1006374"/>
            <a:ext cx="852543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535353"/>
                </a:solidFill>
                <a:latin typeface="Trebuchet MS" panose="020B0603020202020204" pitchFamily="34" charset="0"/>
              </a:rPr>
              <a:t>Gratitude, Calling, Accompaniment, Stewardship, and Innovation are all these for LWR and Lutherans. </a:t>
            </a:r>
          </a:p>
          <a:p>
            <a:pPr algn="ctr" eaLnBrk="1" hangingPunct="1"/>
            <a:r>
              <a:rPr lang="en-US" altLang="en-US" sz="4400" i="1">
                <a:solidFill>
                  <a:srgbClr val="535353"/>
                </a:solidFill>
                <a:latin typeface="Trebuchet MS" panose="020B0603020202020204" pitchFamily="34" charset="0"/>
              </a:rPr>
              <a:t>Hint: this word is something </a:t>
            </a:r>
            <a:br>
              <a:rPr lang="en-US" altLang="en-US" sz="4400" i="1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4400" i="1">
                <a:solidFill>
                  <a:srgbClr val="535353"/>
                </a:solidFill>
                <a:latin typeface="Trebuchet MS" panose="020B0603020202020204" pitchFamily="34" charset="0"/>
              </a:rPr>
              <a:t>of great worth.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WHAT’S IN THE NAME?: 1000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C4FDB6-6A1C-A14C-96F2-10490F32F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2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54100" y="751843"/>
            <a:ext cx="711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  <a:t>These are community leaders in Morazán, El Salvador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8100" y="4515685"/>
            <a:ext cx="90678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600">
                <a:solidFill>
                  <a:srgbClr val="535353"/>
                </a:solidFill>
                <a:latin typeface="Trebuchet MS" panose="020B0603020202020204" pitchFamily="34" charset="0"/>
              </a:rPr>
              <a:t>The river there poses a threat for this natural disaster </a:t>
            </a:r>
            <a:br>
              <a:rPr lang="en-US" altLang="en-US" sz="2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2600">
                <a:solidFill>
                  <a:srgbClr val="535353"/>
                </a:solidFill>
                <a:latin typeface="Trebuchet MS" panose="020B0603020202020204" pitchFamily="34" charset="0"/>
              </a:rPr>
              <a:t>that can happen during their rainy season.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GLOBAL: 200</a:t>
            </a:r>
          </a:p>
        </p:txBody>
      </p:sp>
      <p:pic>
        <p:nvPicPr>
          <p:cNvPr id="14" name="Picture 13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5" name="Picture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B825FF81-BBB7-42B5-BF4C-8E7915B2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8" y="2161422"/>
            <a:ext cx="3186824" cy="2125799"/>
          </a:xfrm>
          <a:prstGeom prst="rect">
            <a:avLst/>
          </a:prstGeom>
        </p:spPr>
      </p:pic>
      <p:pic>
        <p:nvPicPr>
          <p:cNvPr id="10" name="Picture 9" descr="A group of people sitting on a rock&#10;&#10;Description automatically generated">
            <a:extLst>
              <a:ext uri="{FF2B5EF4-FFF2-40B4-BE49-F238E27FC236}">
                <a16:creationId xmlns:a16="http://schemas.microsoft.com/office/drawing/2014/main" id="{8FB7550D-BA81-410F-982C-447DA272EE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86" y="2161421"/>
            <a:ext cx="3186824" cy="2125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571C3A-9728-4342-9105-34A47E521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45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81960" y="1783066"/>
            <a:ext cx="798008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  <a:t>Only 1% of this essential natural resource is readily available for humans to use?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GLOBAL: 400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29D920-BCFE-D346-907C-4CE6D6DE4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1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4132" y="1443325"/>
            <a:ext cx="8955741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535353"/>
                </a:solidFill>
                <a:latin typeface="Trebuchet MS" panose="020B0603020202020204" pitchFamily="34" charset="0"/>
              </a:rPr>
              <a:t>Women account for nearly half of the world’s smallholder farmers. They own less than what percentage of cultivated land worldwide?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GLOBAL: 600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EB6A75-0BBC-C349-AD15-B57DC7F13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06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1705588"/>
            <a:ext cx="91440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535353"/>
                </a:solidFill>
                <a:latin typeface="Trebuchet MS" panose="020B0603020202020204" pitchFamily="34" charset="0"/>
              </a:rPr>
              <a:t>This is a type of strong storm that occurs between May and September in the region of South and Southeast Asia</a:t>
            </a:r>
            <a:r>
              <a:rPr lang="en-US" altLang="en-US" sz="3200">
                <a:solidFill>
                  <a:srgbClr val="535353"/>
                </a:solidFill>
                <a:latin typeface="Trebuchet MS" panose="020B0603020202020204" pitchFamily="34" charset="0"/>
              </a:rPr>
              <a:t>. </a:t>
            </a:r>
          </a:p>
          <a:p>
            <a:pPr algn="ctr" eaLnBrk="1" hangingPunct="1"/>
            <a:endParaRPr lang="en-US" altLang="en-US" sz="3200">
              <a:solidFill>
                <a:srgbClr val="535353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GLOBAL: 800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97AC7E-59EA-BE45-8BEC-22C728C86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1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247900" y="4781522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  <a:t>Please Place Your Wager!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GLOBAL: 1000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6961" y="1557932"/>
            <a:ext cx="47900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6C00"/>
                </a:solidFill>
                <a:latin typeface="Trebuchet MS"/>
                <a:cs typeface="Trebuchet MS"/>
              </a:rPr>
              <a:t>DOUBLE </a:t>
            </a:r>
            <a:br>
              <a:rPr lang="en-US" sz="6000" b="1" dirty="0">
                <a:solidFill>
                  <a:srgbClr val="FF6C00"/>
                </a:solidFill>
                <a:latin typeface="Trebuchet MS"/>
                <a:cs typeface="Trebuchet MS"/>
              </a:rPr>
            </a:br>
            <a:r>
              <a:rPr lang="en-US" sz="6000" b="1" dirty="0">
                <a:solidFill>
                  <a:srgbClr val="FF6C00"/>
                </a:solidFill>
                <a:latin typeface="Trebuchet MS"/>
                <a:cs typeface="Trebuchet MS"/>
              </a:rPr>
              <a:t>DIFFERENCE </a:t>
            </a:r>
            <a:br>
              <a:rPr lang="en-US" sz="6000" b="1" dirty="0">
                <a:solidFill>
                  <a:srgbClr val="FF6C00"/>
                </a:solidFill>
                <a:latin typeface="Trebuchet MS"/>
                <a:cs typeface="Trebuchet MS"/>
              </a:rPr>
            </a:br>
            <a:r>
              <a:rPr lang="en-US" sz="6000" b="1" dirty="0">
                <a:solidFill>
                  <a:srgbClr val="FF6C00"/>
                </a:solidFill>
                <a:latin typeface="Trebuchet MS"/>
                <a:cs typeface="Trebuchet MS"/>
              </a:rPr>
              <a:t>MAKER!</a:t>
            </a:r>
          </a:p>
        </p:txBody>
      </p:sp>
      <p:pic>
        <p:nvPicPr>
          <p:cNvPr id="2" name="Picture 1" descr="DDQuestion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91" y="266700"/>
            <a:ext cx="3327400" cy="48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744D2E-CF13-A444-99F5-011C1773D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85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724400" y="1190014"/>
            <a:ext cx="441959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535353"/>
                </a:solidFill>
                <a:latin typeface="Trebuchet MS" panose="020B0603020202020204" pitchFamily="34" charset="0"/>
              </a:rPr>
              <a:t>This crop helps with reforestation in Central America, and helps farmers make more money from their produce. It is eventually made </a:t>
            </a:r>
            <a:br>
              <a:rPr lang="en-US" altLang="en-US" sz="32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200">
                <a:solidFill>
                  <a:srgbClr val="535353"/>
                </a:solidFill>
                <a:latin typeface="Trebuchet MS" panose="020B0603020202020204" pitchFamily="34" charset="0"/>
              </a:rPr>
              <a:t>into a tasty treat!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FROM THE GROUND UP: 200</a:t>
            </a:r>
          </a:p>
        </p:txBody>
      </p:sp>
      <p:pic>
        <p:nvPicPr>
          <p:cNvPr id="12" name="Picture 11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4" name="Picture 3" descr="A person standing in front of a fruit tree&#10;&#10;Description automatically generated">
            <a:extLst>
              <a:ext uri="{FF2B5EF4-FFF2-40B4-BE49-F238E27FC236}">
                <a16:creationId xmlns:a16="http://schemas.microsoft.com/office/drawing/2014/main" id="{4FEC0DF5-5FD4-4D28-B153-68E09CDBD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" y="1743167"/>
            <a:ext cx="4674326" cy="3118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7CF5E1-B8EC-C844-8801-057A9ED44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82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0180" y="4424883"/>
            <a:ext cx="87807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i="1">
                <a:solidFill>
                  <a:srgbClr val="535353"/>
                </a:solidFill>
                <a:latin typeface="Trebuchet MS" panose="020B0603020202020204" pitchFamily="34" charset="0"/>
              </a:rPr>
              <a:t>HINT: The beans from the crop are fermented, dried, roasted, and ground before they make their way to a mug during breakfast. Many churches have a whole hour devoted to this crop on Sundays!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901" y="1216176"/>
            <a:ext cx="43307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>
                <a:solidFill>
                  <a:srgbClr val="535353"/>
                </a:solidFill>
                <a:latin typeface="Trebuchet MS" panose="020B0603020202020204" pitchFamily="34" charset="0"/>
              </a:rPr>
              <a:t>Farmers in Uganda </a:t>
            </a:r>
            <a:br>
              <a:rPr lang="en-US" altLang="en-US" sz="28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2800">
                <a:solidFill>
                  <a:srgbClr val="535353"/>
                </a:solidFill>
                <a:latin typeface="Trebuchet MS" panose="020B0603020202020204" pitchFamily="34" charset="0"/>
              </a:rPr>
              <a:t>have been able to increase their incomes </a:t>
            </a:r>
            <a:br>
              <a:rPr lang="en-US" altLang="en-US" sz="28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2800">
                <a:solidFill>
                  <a:srgbClr val="535353"/>
                </a:solidFill>
                <a:latin typeface="Trebuchet MS" panose="020B0603020202020204" pitchFamily="34" charset="0"/>
              </a:rPr>
              <a:t>by learning new techniques and improving quality of this crop.</a:t>
            </a:r>
          </a:p>
          <a:p>
            <a:endParaRPr lang="en-US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FROM THE GROUND UP: 400</a:t>
            </a:r>
          </a:p>
        </p:txBody>
      </p:sp>
      <p:pic>
        <p:nvPicPr>
          <p:cNvPr id="13" name="Picture 12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4" name="Picture 3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FF736452-E167-4E31-A829-B0B63537B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09" y="1173958"/>
            <a:ext cx="4555955" cy="3039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D1C89-9BDB-CC46-86D5-8D384EDA5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53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1024467"/>
            <a:ext cx="9144000" cy="990600"/>
          </a:xfrm>
          <a:prstGeom prst="rect">
            <a:avLst/>
          </a:prstGeom>
          <a:solidFill>
            <a:srgbClr val="009ED1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2048934"/>
            <a:ext cx="9144000" cy="990600"/>
          </a:xfrm>
          <a:prstGeom prst="rect">
            <a:avLst/>
          </a:prstGeom>
          <a:solidFill>
            <a:srgbClr val="009ED1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0" y="3073401"/>
            <a:ext cx="9144000" cy="990600"/>
          </a:xfrm>
          <a:prstGeom prst="rect">
            <a:avLst/>
          </a:prstGeom>
          <a:solidFill>
            <a:srgbClr val="009ED1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0" y="4097868"/>
            <a:ext cx="9144000" cy="990600"/>
          </a:xfrm>
          <a:prstGeom prst="rect">
            <a:avLst/>
          </a:prstGeom>
          <a:solidFill>
            <a:srgbClr val="009ED1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5122333"/>
            <a:ext cx="9144000" cy="990600"/>
          </a:xfrm>
          <a:prstGeom prst="rect">
            <a:avLst/>
          </a:prstGeom>
          <a:solidFill>
            <a:srgbClr val="009ED1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009E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9ED1"/>
              </a:highligh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10877" y="5104895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3" action="ppaction://hlinksldjump"/>
              </a:rPr>
              <a:t>1000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32192" y="5121151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4" action="ppaction://hlinksldjump"/>
              </a:rPr>
              <a:t>1000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9988" y="5111255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5" action="ppaction://hlinksldjump"/>
              </a:rPr>
              <a:t>1000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6432" y="1036828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6" action="ppaction://hlinksldjump"/>
              </a:rPr>
              <a:t>200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4776" y="2047755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7" action="ppaction://hlinksldjump"/>
              </a:rPr>
              <a:t>400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7976" y="1030773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8" action="ppaction://hlinksldjump"/>
              </a:rPr>
              <a:t>200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072" y="2046531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9" action="ppaction://hlinksldjump"/>
              </a:rPr>
              <a:t>400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7272" y="1028580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10" action="ppaction://hlinksldjump"/>
              </a:rPr>
              <a:t>200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5416" y="2045211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11" action="ppaction://hlinksldjump"/>
              </a:rPr>
              <a:t>400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988" y="3058923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12" action="ppaction://hlinksldjump"/>
              </a:rPr>
              <a:t>600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3272" y="3062735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13" action="ppaction://hlinksldjump"/>
              </a:rPr>
              <a:t>600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53632" y="3060440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14" action="ppaction://hlinksldjump"/>
              </a:rPr>
              <a:t>600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4776" y="4085089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15" action="ppaction://hlinksldjump"/>
              </a:rPr>
              <a:t>800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18832" y="4093720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16" action="ppaction://hlinksldjump"/>
              </a:rPr>
              <a:t>800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2440" y="4089845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17" action="ppaction://hlinksldjump"/>
              </a:rPr>
              <a:t>800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18833" y="5109725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18" action="ppaction://hlinksldjump"/>
              </a:rPr>
              <a:t>1000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2440" y="5114027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19" action="ppaction://hlinksldjump"/>
              </a:rPr>
              <a:t>1000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7732" y="1030773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20" action="ppaction://hlinksldjump"/>
              </a:rPr>
              <a:t>200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0" y="2045211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21" action="ppaction://hlinksldjump"/>
              </a:rPr>
              <a:t>400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69416" y="3058923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22" action="ppaction://hlinksldjump"/>
              </a:rPr>
              <a:t>600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68908" y="4085083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23" action="ppaction://hlinksldjump"/>
              </a:rPr>
              <a:t>800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68908" y="5108703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24" action="ppaction://hlinksldjump"/>
              </a:rPr>
              <a:t>1000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06536" y="2035556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25" action="ppaction://hlinksldjump"/>
              </a:rPr>
              <a:t>400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06536" y="1023620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26" action="ppaction://hlinksldjump"/>
              </a:rPr>
              <a:t>200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1421" y="3060447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27" action="ppaction://hlinksldjump"/>
              </a:rPr>
              <a:t>600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06536" y="4095744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28" action="ppaction://hlinksldjump"/>
              </a:rPr>
              <a:t>800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27025" y="4093467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29" action="ppaction://hlinksldjump"/>
              </a:rPr>
              <a:t>800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27025" y="3060700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30" action="ppaction://hlinksldjump"/>
              </a:rPr>
              <a:t>600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32192" y="2030715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hlinkClick r:id="rId31" action="ppaction://hlinksldjump"/>
              </a:rPr>
              <a:t>400</a:t>
            </a: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644384" y="1024636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  <a:hlinkClick r:id="rId32" action="ppaction://hlinksldjump"/>
              </a:rPr>
              <a:t>200</a:t>
            </a:r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8397" y="0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</a:rPr>
              <a:t>In the Beginning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23272" y="0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</a:rPr>
              <a:t>What’s in the name?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5416" y="0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</a:rPr>
              <a:t>Global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69416" y="3636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</a:rPr>
              <a:t>From the Ground Up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54920" y="-9399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</a:rPr>
              <a:t>Poverty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112168" y="3383"/>
            <a:ext cx="1499616" cy="987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Trebuchet MS" panose="020B0603020202020204" pitchFamily="34" charset="0"/>
              </a:rPr>
              <a:t>Faith in 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302854"/>
            <a:ext cx="461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681"/>
                </a:solidFill>
                <a:latin typeface="Trebuchet MS" panose="020B0603020202020204" pitchFamily="34" charset="0"/>
                <a:hlinkClick r:id="rId33" action="ppaction://hlinksldjump"/>
              </a:rPr>
              <a:t>CLICK FOR FINAL JEOPARDY </a:t>
            </a:r>
            <a:endParaRPr lang="en-US" sz="2400" b="1">
              <a:solidFill>
                <a:srgbClr val="009681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07067" y="0"/>
            <a:ext cx="0" cy="609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062817" y="0"/>
            <a:ext cx="0" cy="609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618567" y="0"/>
            <a:ext cx="0" cy="609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174317" y="0"/>
            <a:ext cx="0" cy="609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730066" y="0"/>
            <a:ext cx="0" cy="609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99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90880" y="1025916"/>
            <a:ext cx="7924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535353"/>
                </a:solidFill>
                <a:latin typeface="Trebuchet MS"/>
                <a:ea typeface="ＭＳ Ｐゴシック"/>
              </a:rPr>
              <a:t>Small holder farmers don’t always get a fair price for their crop but this LWR project provides </a:t>
            </a:r>
            <a:r>
              <a:rPr lang="en-US" altLang="en-US" sz="4000" dirty="0">
                <a:solidFill>
                  <a:srgbClr val="535353"/>
                </a:solidFill>
                <a:latin typeface="Trebuchet MS"/>
                <a:ea typeface="ＭＳ Ｐゴシック"/>
                <a:cs typeface="Arial"/>
              </a:rPr>
              <a:t>a strong, up-front price for their beans, and allows farmers to share in the profits from the sale of their crop. 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FROM THE GROUND UP: 600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7E6FAF-F6AC-EB41-AF13-5C1ADD631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06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49494" y="1777145"/>
            <a:ext cx="78450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This small herd animal with curved horns can provide milk, meat, and increased income to many women farmers and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their families in Burkina Faso. 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FROM THE GROUND UP: 800</a:t>
            </a:r>
          </a:p>
        </p:txBody>
      </p:sp>
      <p:pic>
        <p:nvPicPr>
          <p:cNvPr id="12" name="Picture 11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6A17E-0BF8-9743-B557-0E67C51DE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2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870688"/>
            <a:ext cx="9144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535353"/>
                </a:solidFill>
                <a:latin typeface="Trebuchet MS" panose="020B0603020202020204" pitchFamily="34" charset="0"/>
              </a:rPr>
              <a:t>This farming practice is </a:t>
            </a:r>
            <a:br>
              <a:rPr lang="en-US" altLang="en-US" sz="44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4400">
                <a:solidFill>
                  <a:srgbClr val="535353"/>
                </a:solidFill>
                <a:latin typeface="Trebuchet MS" panose="020B0603020202020204" pitchFamily="34" charset="0"/>
              </a:rPr>
              <a:t>necessary in areas where it is </a:t>
            </a:r>
            <a:br>
              <a:rPr lang="en-US" altLang="en-US" sz="44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4400">
                <a:solidFill>
                  <a:srgbClr val="535353"/>
                </a:solidFill>
                <a:latin typeface="Trebuchet MS" panose="020B0603020202020204" pitchFamily="34" charset="0"/>
              </a:rPr>
              <a:t>very dry for most of the year.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1" y="3113344"/>
            <a:ext cx="3162300" cy="237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32"/>
          <a:stretch/>
        </p:blipFill>
        <p:spPr>
          <a:xfrm>
            <a:off x="1386840" y="3110205"/>
            <a:ext cx="3149600" cy="2378005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FROM THE GROUND UP: 1000</a:t>
            </a:r>
          </a:p>
        </p:txBody>
      </p:sp>
      <p:pic>
        <p:nvPicPr>
          <p:cNvPr id="13" name="Picture 12" descr="answer.ep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F425CB-FCFF-EB4C-9F87-D43D48D163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79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55603" y="1610382"/>
            <a:ext cx="860551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  <a:t>LWR sent </a:t>
            </a:r>
            <a:r>
              <a:rPr lang="en-US" altLang="en-US" sz="4000" b="1">
                <a:solidFill>
                  <a:srgbClr val="535353"/>
                </a:solidFill>
                <a:latin typeface="Trebuchet MS" panose="020B0603020202020204" pitchFamily="34" charset="0"/>
              </a:rPr>
              <a:t>198,245 </a:t>
            </a:r>
            <a: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  <a:t>School Kits around the world in 2019. Each Kit contains 5 pencils and 5 pens. This is the number of writing utensils that Lutherans distributed in 2019.  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FAITH IN ACTION: 200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78C1B-9CB3-964D-9A60-F4FC41E7D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38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43840" y="1074066"/>
            <a:ext cx="8636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535353"/>
                </a:solidFill>
                <a:latin typeface="Trebuchet MS" panose="020B0603020202020204" pitchFamily="34" charset="0"/>
              </a:rPr>
              <a:t>These gifts of warmth, </a:t>
            </a:r>
            <a:br>
              <a:rPr lang="en-US" altLang="en-US" sz="3600" dirty="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 dirty="0">
                <a:solidFill>
                  <a:srgbClr val="535353"/>
                </a:solidFill>
                <a:latin typeface="Trebuchet MS" panose="020B0603020202020204" pitchFamily="34" charset="0"/>
              </a:rPr>
              <a:t>made by Lutherans in the </a:t>
            </a:r>
            <a:br>
              <a:rPr lang="en-US" altLang="en-US" sz="3600" dirty="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 dirty="0">
                <a:solidFill>
                  <a:srgbClr val="535353"/>
                </a:solidFill>
                <a:latin typeface="Trebuchet MS" panose="020B0603020202020204" pitchFamily="34" charset="0"/>
              </a:rPr>
              <a:t>U.S., have made their way to </a:t>
            </a:r>
            <a:r>
              <a:rPr lang="en-US" sz="3600" dirty="0">
                <a:solidFill>
                  <a:srgbClr val="535353"/>
                </a:solidFill>
              </a:rPr>
              <a:t>the Mother of Mercy Women’s House (Peru), which welcomes youth, single mothers, orphans and the elderly who want </a:t>
            </a:r>
            <a:br>
              <a:rPr lang="en-US" sz="3600" dirty="0">
                <a:solidFill>
                  <a:srgbClr val="535353"/>
                </a:solidFill>
              </a:rPr>
            </a:br>
            <a:r>
              <a:rPr lang="en-US" sz="3600" dirty="0">
                <a:solidFill>
                  <a:srgbClr val="535353"/>
                </a:solidFill>
              </a:rPr>
              <a:t>to learn a trade. </a:t>
            </a:r>
            <a:endParaRPr lang="en-US" altLang="en-US" sz="3600" dirty="0">
              <a:solidFill>
                <a:srgbClr val="535353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FAITH IN ACTION: 400</a:t>
            </a:r>
          </a:p>
        </p:txBody>
      </p:sp>
      <p:pic>
        <p:nvPicPr>
          <p:cNvPr id="12" name="Picture 11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E3315-C980-2C49-A906-088F81202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66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11861" y="1116659"/>
            <a:ext cx="7307579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400">
                <a:solidFill>
                  <a:srgbClr val="535353"/>
                </a:solidFill>
                <a:latin typeface="Trebuchet MS" panose="020B0603020202020204" pitchFamily="34" charset="0"/>
              </a:rPr>
              <a:t>Personal hygiene is important in times of disaster to help prevent spread of disease and protect a person’s God given dignity.</a:t>
            </a:r>
          </a:p>
          <a:p>
            <a:pPr algn="ctr" eaLnBrk="1" hangingPunct="1"/>
            <a:r>
              <a:rPr lang="en-US" altLang="en-US" sz="3400">
                <a:solidFill>
                  <a:srgbClr val="535353"/>
                </a:solidFill>
                <a:latin typeface="Trebuchet MS" panose="020B0603020202020204" pitchFamily="34" charset="0"/>
              </a:rPr>
              <a:t> </a:t>
            </a:r>
          </a:p>
          <a:p>
            <a:pPr algn="ctr" eaLnBrk="1" hangingPunct="1"/>
            <a:r>
              <a:rPr lang="en-US" altLang="en-US" sz="3400">
                <a:solidFill>
                  <a:srgbClr val="535353"/>
                </a:solidFill>
                <a:latin typeface="Trebuchet MS" panose="020B0603020202020204" pitchFamily="34" charset="0"/>
              </a:rPr>
              <a:t>These are 2 items that Lutherans share when they assemble an </a:t>
            </a:r>
            <a:br>
              <a:rPr lang="en-US" altLang="en-US" sz="34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400">
                <a:solidFill>
                  <a:srgbClr val="535353"/>
                </a:solidFill>
                <a:latin typeface="Trebuchet MS" panose="020B0603020202020204" pitchFamily="34" charset="0"/>
              </a:rPr>
              <a:t>LWR Personal Care Kit.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FAITH IN ACTION: 600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38B0BF-C500-1E48-9F36-0E00D7293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94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98765" y="1547455"/>
            <a:ext cx="824899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A prenatal healthcare worker in Peru might distribute kits with clothes, blankets, towels, and soap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to a mother for this important person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in her life.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FAITH IN ACTION: 800</a:t>
            </a:r>
          </a:p>
        </p:txBody>
      </p:sp>
      <p:pic>
        <p:nvPicPr>
          <p:cNvPr id="12" name="Picture 11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D6CE2D-D618-2649-9F72-99D9CB372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20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1489266"/>
            <a:ext cx="9144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LWR and our partners can teach a person to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stitch, repair, and make clothing or other textiles, so they can earn an income and break out of poverty, with these two items donated through a kit from U.S. Lutherans.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FAITH IN ACTION: 1000</a:t>
            </a:r>
          </a:p>
        </p:txBody>
      </p:sp>
      <p:pic>
        <p:nvPicPr>
          <p:cNvPr id="12" name="Picture 11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12E1B6-4A4F-BA4A-B52B-48B0A092C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14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POVERTY: 200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247900" y="4781522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  <a:t>Please Place Your Wager!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6961" y="1557932"/>
            <a:ext cx="47900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6C00"/>
                </a:solidFill>
                <a:latin typeface="Trebuchet MS"/>
                <a:cs typeface="Trebuchet MS"/>
              </a:rPr>
              <a:t>DOUBLE </a:t>
            </a:r>
            <a:br>
              <a:rPr lang="en-US" sz="6000" b="1" dirty="0">
                <a:solidFill>
                  <a:srgbClr val="FF6C00"/>
                </a:solidFill>
                <a:latin typeface="Trebuchet MS"/>
                <a:cs typeface="Trebuchet MS"/>
              </a:rPr>
            </a:br>
            <a:r>
              <a:rPr lang="en-US" sz="6000" b="1" dirty="0">
                <a:solidFill>
                  <a:srgbClr val="FF6C00"/>
                </a:solidFill>
                <a:latin typeface="Trebuchet MS"/>
                <a:cs typeface="Trebuchet MS"/>
              </a:rPr>
              <a:t>DIFFERENCE </a:t>
            </a:r>
            <a:br>
              <a:rPr lang="en-US" sz="6000" b="1" dirty="0">
                <a:solidFill>
                  <a:srgbClr val="FF6C00"/>
                </a:solidFill>
                <a:latin typeface="Trebuchet MS"/>
                <a:cs typeface="Trebuchet MS"/>
              </a:rPr>
            </a:br>
            <a:r>
              <a:rPr lang="en-US" sz="6000" b="1" dirty="0">
                <a:solidFill>
                  <a:srgbClr val="FF6C00"/>
                </a:solidFill>
                <a:latin typeface="Trebuchet MS"/>
                <a:cs typeface="Trebuchet MS"/>
              </a:rPr>
              <a:t>MAKER!</a:t>
            </a:r>
          </a:p>
        </p:txBody>
      </p:sp>
      <p:pic>
        <p:nvPicPr>
          <p:cNvPr id="11" name="Picture 10" descr="DDQuestion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91" y="266700"/>
            <a:ext cx="3327400" cy="48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E8BF09-05BE-6040-A090-F58D5C112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62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01337" y="917715"/>
            <a:ext cx="747485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Think that all people who need water don’t have any nearby? Think again! An open water container without proper sanitation and maintenance might cause this problem for families in poverty.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POVERTY: 400</a:t>
            </a:r>
          </a:p>
        </p:txBody>
      </p:sp>
      <p:pic>
        <p:nvPicPr>
          <p:cNvPr id="8" name="Picture 7" descr="answer.eps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E1310F-413A-2849-8BEE-12FD02CD6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25731" y="1219351"/>
            <a:ext cx="4457814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400" dirty="0">
                <a:solidFill>
                  <a:srgbClr val="666666"/>
                </a:solidFill>
                <a:latin typeface="Trebuchet MS" panose="020B0603020202020204" pitchFamily="34" charset="0"/>
              </a:rPr>
              <a:t>Steve Martin, </a:t>
            </a:r>
            <a:br>
              <a:rPr lang="en-US" altLang="en-US" sz="3400" dirty="0">
                <a:solidFill>
                  <a:srgbClr val="666666"/>
                </a:solidFill>
                <a:latin typeface="Trebuchet MS" panose="020B0603020202020204" pitchFamily="34" charset="0"/>
              </a:rPr>
            </a:br>
            <a:r>
              <a:rPr lang="en-US" altLang="en-US" sz="3400" dirty="0">
                <a:solidFill>
                  <a:srgbClr val="666666"/>
                </a:solidFill>
                <a:latin typeface="Trebuchet MS" panose="020B0603020202020204" pitchFamily="34" charset="0"/>
              </a:rPr>
              <a:t>Diane Sawyer, </a:t>
            </a:r>
            <a:br>
              <a:rPr lang="en-US" altLang="en-US" sz="3400" dirty="0">
                <a:solidFill>
                  <a:srgbClr val="666666"/>
                </a:solidFill>
                <a:latin typeface="Trebuchet MS" panose="020B0603020202020204" pitchFamily="34" charset="0"/>
              </a:rPr>
            </a:br>
            <a:r>
              <a:rPr lang="en-US" altLang="en-US" sz="3400" dirty="0">
                <a:solidFill>
                  <a:srgbClr val="666666"/>
                </a:solidFill>
                <a:latin typeface="Trebuchet MS" panose="020B0603020202020204" pitchFamily="34" charset="0"/>
              </a:rPr>
              <a:t>and Bob Marley were born, the second World War ended, and LWR was formed in this year.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0" y="1799074"/>
            <a:ext cx="4048801" cy="2678113"/>
          </a:xfrm>
          <a:prstGeom prst="rect">
            <a:avLst/>
          </a:prstGeom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144198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IN THE BEGINNING: 200</a:t>
            </a:r>
          </a:p>
        </p:txBody>
      </p:sp>
      <p:pic>
        <p:nvPicPr>
          <p:cNvPr id="2" name="Picture 1" descr="answer.eps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7587F7-34AC-8E43-B4CE-DFE76C167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72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96010" y="1268543"/>
            <a:ext cx="711327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  <a:t>Roughly 70% of people in developing countries work in this industry. You could say they know much more about where their food comes from than you and I do!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POVERTY: 600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CCA597-CB65-C848-AA7D-F9D5FE513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23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52120" y="1568408"/>
            <a:ext cx="823976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Since 2011, over 5.7 million Syrians have registered as refugees, primarily in Iraq, Lebanon, Egypt, Turkey, and Jordan. Which of these countries hosts the largest number of Syrian refugees?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POVERTY: 800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63CBBD-9279-EA45-9DBA-74CA9DDC1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46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50850" y="1450864"/>
            <a:ext cx="824611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535353"/>
                </a:solidFill>
                <a:latin typeface="Trebuchet MS" panose="020B0603020202020204" pitchFamily="34" charset="0"/>
              </a:rPr>
              <a:t>Small holder farmers around the </a:t>
            </a: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world feel </a:t>
            </a:r>
            <a:r>
              <a:rPr lang="en-US" altLang="en-US" sz="3600" dirty="0">
                <a:solidFill>
                  <a:srgbClr val="535353"/>
                </a:solidFill>
                <a:latin typeface="Trebuchet MS" panose="020B0603020202020204" pitchFamily="34" charset="0"/>
              </a:rPr>
              <a:t>harsh effects of changing climates and decreasing produce. These are 2 things that farmers can change to make their crops a little tougher, or their land a little better.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POVERTY: 1000</a:t>
            </a:r>
          </a:p>
        </p:txBody>
      </p:sp>
      <p:pic>
        <p:nvPicPr>
          <p:cNvPr id="8" name="Picture 7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FF6E4-130E-1A4B-B408-CBE628CBE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65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054100" y="2293623"/>
            <a:ext cx="711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1945?</a:t>
            </a:r>
          </a:p>
        </p:txBody>
      </p:sp>
      <p:pic>
        <p:nvPicPr>
          <p:cNvPr id="2" name="Picture 1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FBD2B-99EA-F040-AB67-DB87330EF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01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054100" y="1816100"/>
            <a:ext cx="7112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World War II?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D39FCC-4F3A-7C41-8F1F-3D491172F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96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686454" y="859813"/>
            <a:ext cx="778061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9ED1"/>
                </a:solidFill>
                <a:latin typeface="Trebuchet MS" panose="020B0603020202020204" pitchFamily="34" charset="0"/>
              </a:rPr>
              <a:t>Acceptable Answers include: </a:t>
            </a:r>
          </a:p>
          <a:p>
            <a:pPr algn="ctr" eaLnBrk="1" hangingPunct="1"/>
            <a:r>
              <a:rPr lang="en-US" altLang="en-US" sz="5400" dirty="0">
                <a:solidFill>
                  <a:srgbClr val="535353"/>
                </a:solidFill>
                <a:latin typeface="Trebuchet MS" panose="020B0603020202020204" pitchFamily="34" charset="0"/>
              </a:rPr>
              <a:t>What 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40" y="3424240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40" y="3424240"/>
            <a:ext cx="9525" cy="9525"/>
          </a:xfrm>
          <a:prstGeom prst="rect">
            <a:avLst/>
          </a:prstGeom>
        </p:spPr>
      </p:pic>
      <p:pic>
        <p:nvPicPr>
          <p:cNvPr id="11" name="Picture 10" descr="BACK.eps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2083" y="2886425"/>
            <a:ext cx="6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  <a:t>India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73665" y="4204915"/>
            <a:ext cx="1341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535353"/>
                </a:solidFill>
                <a:latin typeface="Trebuchet MS" panose="020B0603020202020204" pitchFamily="34" charset="0"/>
              </a:rPr>
              <a:t>Bangladesh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60029" y="4204915"/>
            <a:ext cx="126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  <a:t>Hong Kong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60029" y="2888733"/>
            <a:ext cx="77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  <a:t>Korea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84938" y="4204915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  <a:t>Israel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784938" y="2888733"/>
            <a:ext cx="112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  <a:t>Palestine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9099C-9220-FB4E-BE9B-00855D965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530" y="3932957"/>
            <a:ext cx="1432731" cy="961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007473-F92A-0E45-B82E-133200AB8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737" y="3943153"/>
            <a:ext cx="1391708" cy="933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AB8B6-6C5B-604A-BE23-BE3E85214C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3530" y="2613931"/>
            <a:ext cx="1409325" cy="933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424FF-0BF3-D443-A3FC-1BB93FBC11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737" y="2613931"/>
            <a:ext cx="1391708" cy="9336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BE8798-7749-434B-9DB0-F9C6CF296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2864" y="2641351"/>
            <a:ext cx="1003300" cy="673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AEFC9B-386A-B442-AD21-EC6EA904F3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6021" y="3880484"/>
            <a:ext cx="1391708" cy="9336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9345F9-D6BB-7849-89E7-B4EBD84907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95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0" y="702198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are partners?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3560" y="5164435"/>
            <a:ext cx="5516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Partners from the Trans-Boundary Resilience project in India and Nepal work together at a monitoring and evaluation workshop.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440FF91-E7F8-4A6F-B817-0577FC67B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89" y="1882380"/>
            <a:ext cx="4930422" cy="3254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8A51C-9087-E444-BC10-8C9C9002F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42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21920" y="884091"/>
            <a:ext cx="890886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5000">
                <a:solidFill>
                  <a:srgbClr val="535353"/>
                </a:solidFill>
                <a:latin typeface="Trebuchet MS" panose="020B0603020202020204" pitchFamily="34" charset="0"/>
              </a:rPr>
              <a:t>What are friends, family, relatives or other Lutherans?</a:t>
            </a:r>
          </a:p>
        </p:txBody>
      </p:sp>
      <p:pic>
        <p:nvPicPr>
          <p:cNvPr id="8" name="Picture 7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4" name="Picture 3" descr="A picture containing table, black, man, white&#10;&#10;Description automatically generated">
            <a:extLst>
              <a:ext uri="{FF2B5EF4-FFF2-40B4-BE49-F238E27FC236}">
                <a16:creationId xmlns:a16="http://schemas.microsoft.com/office/drawing/2014/main" id="{5AAEFC8A-95EB-441E-AE5E-40BF8FA01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78" y="2490836"/>
            <a:ext cx="4464843" cy="3214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D0495-63AA-F746-9E6B-A723C16AD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77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0AD7F-6985-8C44-8564-CB44ABDC3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31F0D1-1B6D-3949-9FF0-06E88BD27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6" y="2009593"/>
            <a:ext cx="7528316" cy="18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80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016000" y="732717"/>
            <a:ext cx="7112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600">
                <a:solidFill>
                  <a:srgbClr val="535353"/>
                </a:solidFill>
                <a:latin typeface="Trebuchet MS" panose="020B0603020202020204" pitchFamily="34" charset="0"/>
              </a:rPr>
              <a:t>What is</a:t>
            </a:r>
          </a:p>
          <a:p>
            <a:pPr algn="ctr" eaLnBrk="1" hangingPunct="1"/>
            <a:r>
              <a:rPr lang="en-US" altLang="en-US" sz="6600">
                <a:solidFill>
                  <a:srgbClr val="535353"/>
                </a:solidFill>
                <a:latin typeface="Trebuchet MS" panose="020B0603020202020204" pitchFamily="34" charset="0"/>
              </a:rPr>
              <a:t> Accompaniment?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4" name="Picture 3" descr="A group of people standing on top of a sandy beach&#10;&#10;Description automatically generated">
            <a:extLst>
              <a:ext uri="{FF2B5EF4-FFF2-40B4-BE49-F238E27FC236}">
                <a16:creationId xmlns:a16="http://schemas.microsoft.com/office/drawing/2014/main" id="{F306E52E-CB60-48FE-B718-5319DC2B1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31775"/>
            <a:ext cx="3962400" cy="2643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99BF2-AF06-6C48-BDE4-8AC29DC16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63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0" y="749300"/>
            <a:ext cx="9144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dirty="0">
                <a:solidFill>
                  <a:srgbClr val="666666"/>
                </a:solidFill>
                <a:latin typeface="Trebuchet MS" panose="020B0603020202020204" pitchFamily="34" charset="0"/>
              </a:rPr>
              <a:t>The 20</a:t>
            </a:r>
            <a:r>
              <a:rPr lang="en-US" altLang="en-US" sz="4800" baseline="30000" dirty="0">
                <a:solidFill>
                  <a:srgbClr val="666666"/>
                </a:solidFill>
                <a:latin typeface="Trebuchet MS" panose="020B0603020202020204" pitchFamily="34" charset="0"/>
              </a:rPr>
              <a:t>th</a:t>
            </a:r>
            <a:r>
              <a:rPr lang="en-US" altLang="en-US" sz="4800" dirty="0">
                <a:solidFill>
                  <a:srgbClr val="666666"/>
                </a:solidFill>
                <a:latin typeface="Trebuchet MS" panose="020B0603020202020204" pitchFamily="34" charset="0"/>
              </a:rPr>
              <a:t> century war that left approximately 1/5 of the world’s Lutherans homeless.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32" y="2993370"/>
            <a:ext cx="3975739" cy="2657395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0" y="144198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IN THE BEGINNING: 400</a:t>
            </a:r>
          </a:p>
        </p:txBody>
      </p:sp>
      <p:pic>
        <p:nvPicPr>
          <p:cNvPr id="14" name="Picture 13" descr="answer.eps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B16F85-4BC0-FB49-BF51-893C756A8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7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4200"/>
            <a:ext cx="9144000" cy="6858000"/>
          </a:xfrm>
          <a:prstGeom prst="rect">
            <a:avLst/>
          </a:prstGeom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3" y="648107"/>
            <a:ext cx="91439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600">
                <a:solidFill>
                  <a:srgbClr val="535353"/>
                </a:solidFill>
                <a:latin typeface="Trebuchet MS" panose="020B0603020202020204" pitchFamily="34" charset="0"/>
              </a:rPr>
              <a:t>What is ALL people.</a:t>
            </a:r>
          </a:p>
        </p:txBody>
      </p:sp>
      <p:pic>
        <p:nvPicPr>
          <p:cNvPr id="8" name="Picture 7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3B9584-4C61-C94D-AEDF-A29000DA0F9D}"/>
              </a:ext>
            </a:extLst>
          </p:cNvPr>
          <p:cNvSpPr/>
          <p:nvPr/>
        </p:nvSpPr>
        <p:spPr>
          <a:xfrm>
            <a:off x="-52039" y="5741236"/>
            <a:ext cx="9196039" cy="1501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DD470-3241-4648-A05E-2EFD85298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84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054100" y="1853152"/>
            <a:ext cx="7112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LASTING?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72E38E-FB54-9642-BEC4-200293494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4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054100" y="2466343"/>
            <a:ext cx="711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are values.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11019-A66E-6A40-85B3-9226CBCDB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91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054100" y="1816100"/>
            <a:ext cx="7112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a flash flood?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A02ACD-ADFD-1346-B09C-A387AE6D8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83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745673" y="236320"/>
            <a:ext cx="59251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5400">
                <a:solidFill>
                  <a:srgbClr val="535353"/>
                </a:solidFill>
                <a:latin typeface="Trebuchet MS" panose="020B0603020202020204" pitchFamily="34" charset="0"/>
              </a:rPr>
              <a:t>What is Water?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3974500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535353"/>
                </a:solidFill>
                <a:latin typeface="Trebuchet MS" panose="020B0603020202020204" pitchFamily="34" charset="0"/>
              </a:rPr>
              <a:t>Did you know that wells are not always the answer for improving water access? Different communities need different solutions – from cisterns to drip irrigation and everything in between! </a:t>
            </a:r>
          </a:p>
        </p:txBody>
      </p:sp>
      <p:pic>
        <p:nvPicPr>
          <p:cNvPr id="12" name="Picture 11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5" name="Picture 4" descr="A close up of some grass&#10;&#10;Description automatically generated">
            <a:extLst>
              <a:ext uri="{FF2B5EF4-FFF2-40B4-BE49-F238E27FC236}">
                <a16:creationId xmlns:a16="http://schemas.microsoft.com/office/drawing/2014/main" id="{D870C4D9-D913-4DFB-8418-A19F15CB9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9" y="1414771"/>
            <a:ext cx="3747789" cy="2499996"/>
          </a:xfrm>
          <a:prstGeom prst="rect">
            <a:avLst/>
          </a:prstGeom>
        </p:spPr>
      </p:pic>
      <p:pic>
        <p:nvPicPr>
          <p:cNvPr id="7" name="Picture 6" descr="A statue of a person in a tent&#10;&#10;Description automatically generated">
            <a:extLst>
              <a:ext uri="{FF2B5EF4-FFF2-40B4-BE49-F238E27FC236}">
                <a16:creationId xmlns:a16="http://schemas.microsoft.com/office/drawing/2014/main" id="{374F9A9C-9F8E-4529-B5A4-377D46DCD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33" y="1414772"/>
            <a:ext cx="3747788" cy="2499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8B81B2-06B7-7643-BF20-B8F106B692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0" y="3561583"/>
            <a:ext cx="9144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600">
                <a:solidFill>
                  <a:srgbClr val="535353"/>
                </a:solidFill>
                <a:latin typeface="Trebuchet MS" panose="020B0603020202020204" pitchFamily="34" charset="0"/>
              </a:rPr>
              <a:t>20%</a:t>
            </a:r>
          </a:p>
          <a:p>
            <a:pPr algn="ctr" eaLnBrk="1" hangingPunct="1"/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Did you know that 70% of Africa’s food is produced by women farmers?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3" name="Picture 2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62F38DD4-BC36-4B15-884B-0B82BC18D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67" y="881564"/>
            <a:ext cx="4017665" cy="2680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A91813-7619-A748-A68E-8D267DFBB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80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0" y="1096818"/>
            <a:ext cx="467590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a monsoon? 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7000" y="3545294"/>
            <a:ext cx="90170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en-US" b="1">
                <a:solidFill>
                  <a:srgbClr val="009681"/>
                </a:solidFill>
                <a:latin typeface="Trebuchet MS"/>
                <a:cs typeface="Trebuchet MS"/>
              </a:rPr>
              <a:t>11,839</a:t>
            </a:r>
            <a:r>
              <a:rPr lang="en-US" b="1">
                <a:solidFill>
                  <a:srgbClr val="535353"/>
                </a:solidFill>
                <a:latin typeface="Trebuchet MS"/>
                <a:cs typeface="Trebuchet MS"/>
              </a:rPr>
              <a:t>: </a:t>
            </a:r>
            <a:r>
              <a:rPr lang="en-US">
                <a:solidFill>
                  <a:srgbClr val="535353"/>
                </a:solidFill>
                <a:latin typeface="Trebuchet MS"/>
                <a:cs typeface="Trebuchet MS"/>
              </a:rPr>
              <a:t>Number of households displaced in eastern Nepal from a storm in July of 2019.</a:t>
            </a:r>
          </a:p>
          <a:p>
            <a:pPr algn="ctr" eaLnBrk="1" hangingPunct="1">
              <a:spcAft>
                <a:spcPts val="1800"/>
              </a:spcAft>
            </a:pPr>
            <a:r>
              <a:rPr lang="en-US">
                <a:solidFill>
                  <a:srgbClr val="535353"/>
                </a:solidFill>
                <a:latin typeface="Trebuchet MS"/>
                <a:cs typeface="Trebuchet MS"/>
              </a:rPr>
              <a:t>LWR has been working with communities in the </a:t>
            </a:r>
            <a:r>
              <a:rPr lang="en-US" err="1">
                <a:solidFill>
                  <a:srgbClr val="535353"/>
                </a:solidFill>
                <a:latin typeface="Trebuchet MS"/>
                <a:cs typeface="Trebuchet MS"/>
              </a:rPr>
              <a:t>Koshi</a:t>
            </a:r>
            <a:r>
              <a:rPr lang="en-US">
                <a:solidFill>
                  <a:srgbClr val="535353"/>
                </a:solidFill>
                <a:latin typeface="Trebuchet MS"/>
                <a:cs typeface="Trebuchet MS"/>
              </a:rPr>
              <a:t> and Kamala river basins along the India-Nepal border to strengthen their resilience to monsoon-related flooding.</a:t>
            </a:r>
          </a:p>
        </p:txBody>
      </p:sp>
      <p:pic>
        <p:nvPicPr>
          <p:cNvPr id="11" name="Picture 10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4" name="Picture 3" descr="A young boy holding a blue umbrella&#10;&#10;Description automatically generated">
            <a:extLst>
              <a:ext uri="{FF2B5EF4-FFF2-40B4-BE49-F238E27FC236}">
                <a16:creationId xmlns:a16="http://schemas.microsoft.com/office/drawing/2014/main" id="{EA34E500-C6C9-4C4F-83DB-97DBCBBA3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325" y="873503"/>
            <a:ext cx="3351268" cy="2515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BFE202-87F3-4141-8EF1-A2E2B3E78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37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47067" y="4388332"/>
            <a:ext cx="9049871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  <a:t>People have left Peru because of political problems</a:t>
            </a:r>
            <a:b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  <a:t>and extreme weather conditions. This is a reason </a:t>
            </a:r>
            <a:b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>
                <a:solidFill>
                  <a:srgbClr val="535353"/>
                </a:solidFill>
                <a:latin typeface="Trebuchet MS" panose="020B0603020202020204" pitchFamily="34" charset="0"/>
              </a:rPr>
              <a:t>why people like Daisy’s family might stay.</a:t>
            </a:r>
          </a:p>
        </p:txBody>
      </p:sp>
      <p:pic>
        <p:nvPicPr>
          <p:cNvPr id="3" name="RS9535_Dais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5636" y="787978"/>
            <a:ext cx="5807364" cy="3266642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58AD5F53-7076-4D85-9125-A4DCDBE6EE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776" y="186649"/>
            <a:ext cx="1932599" cy="481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F196A-3F6B-8F42-B74F-D4C55062A1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3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054100" y="482595"/>
            <a:ext cx="7112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Cacao </a:t>
            </a:r>
            <a:b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or Cocoa?</a:t>
            </a:r>
          </a:p>
        </p:txBody>
      </p:sp>
      <p:pic>
        <p:nvPicPr>
          <p:cNvPr id="12" name="Picture 11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6" name="Picture 5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A64824BA-695B-48DA-ACDF-E880CCC2B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17" y="3243765"/>
            <a:ext cx="2866544" cy="1925643"/>
          </a:xfrm>
          <a:prstGeom prst="rect">
            <a:avLst/>
          </a:prstGeom>
        </p:spPr>
      </p:pic>
      <p:pic>
        <p:nvPicPr>
          <p:cNvPr id="8" name="Picture 7" descr="A person holding a banana tree&#10;&#10;Description automatically generated">
            <a:extLst>
              <a:ext uri="{FF2B5EF4-FFF2-40B4-BE49-F238E27FC236}">
                <a16:creationId xmlns:a16="http://schemas.microsoft.com/office/drawing/2014/main" id="{B527A23E-A62F-423F-9588-12424E704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" y="3231573"/>
            <a:ext cx="2886766" cy="1925643"/>
          </a:xfrm>
          <a:prstGeom prst="rect">
            <a:avLst/>
          </a:prstGeom>
        </p:spPr>
      </p:pic>
      <p:pic>
        <p:nvPicPr>
          <p:cNvPr id="13" name="Picture 12" descr="A close up of a hand&#10;&#10;Description automatically generated">
            <a:extLst>
              <a:ext uri="{FF2B5EF4-FFF2-40B4-BE49-F238E27FC236}">
                <a16:creationId xmlns:a16="http://schemas.microsoft.com/office/drawing/2014/main" id="{C43AA533-3C6B-4818-AEBB-8B2E1456AB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89" y="3231573"/>
            <a:ext cx="2886766" cy="1925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E5DE35-791B-6244-B314-9406512FC9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4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349252" y="590657"/>
            <a:ext cx="49911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Coffee?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63" y="1587475"/>
            <a:ext cx="2991303" cy="3988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24" y="2940568"/>
            <a:ext cx="3975100" cy="2633504"/>
          </a:xfrm>
          <a:prstGeom prst="rect">
            <a:avLst/>
          </a:prstGeom>
        </p:spPr>
      </p:pic>
      <p:pic>
        <p:nvPicPr>
          <p:cNvPr id="11" name="Picture 10" descr="BACK.ep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03D5B5-1DBC-5242-B6ED-D087C8120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8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214315" y="993670"/>
            <a:ext cx="871537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535353"/>
                </a:solidFill>
                <a:latin typeface="Trebuchet MS" panose="020B0603020202020204" pitchFamily="34" charset="0"/>
              </a:rPr>
              <a:t>These are the flags of the countries where LWR first worked OUTSIDE of Europe. Your answer is the name of ONE of them.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0" y="144198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IN THE BEGINNING: 600</a:t>
            </a:r>
          </a:p>
        </p:txBody>
      </p:sp>
      <p:pic>
        <p:nvPicPr>
          <p:cNvPr id="17" name="Picture 16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3C1F3-BF85-2E4D-BB7A-A6FCA7A25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230" y="3817985"/>
            <a:ext cx="7595540" cy="1836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835722-75E6-434B-9ED5-50113C150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529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319017" y="2060720"/>
            <a:ext cx="844475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600">
                <a:solidFill>
                  <a:srgbClr val="535353"/>
                </a:solidFill>
                <a:latin typeface="Trebuchet MS"/>
                <a:ea typeface="ＭＳ Ｐゴシック"/>
              </a:rPr>
              <a:t>What is LWR Farmers Market Coffee?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EC9DB-4A4C-DC48-A9CB-DFA6A3919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24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054100" y="795145"/>
            <a:ext cx="711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a goat?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4" name="Picture 3" descr="A picture containing outdoor, animal, dog, grass&#10;&#10;Description automatically generated">
            <a:extLst>
              <a:ext uri="{FF2B5EF4-FFF2-40B4-BE49-F238E27FC236}">
                <a16:creationId xmlns:a16="http://schemas.microsoft.com/office/drawing/2014/main" id="{03D8C43B-4AE7-4031-9E16-7E5A4EC9F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50" y="2005865"/>
            <a:ext cx="5259900" cy="3508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3CD0C-2984-3E4E-883D-AD92540DD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2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0" y="839083"/>
            <a:ext cx="9144000" cy="121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irrigation?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4" name="Picture 3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94D2939C-6521-4970-83AE-7E502EA0A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78" y="2055090"/>
            <a:ext cx="5198844" cy="3467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31A7F-F9AD-C745-BDF2-08FA5464C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62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407625" y="857849"/>
            <a:ext cx="408362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What is </a:t>
            </a:r>
            <a:r>
              <a:rPr lang="en-US" altLang="en-US" sz="6000" b="1" dirty="0">
                <a:solidFill>
                  <a:srgbClr val="67B900"/>
                </a:solidFill>
                <a:latin typeface="Trebuchet MS" panose="020B0603020202020204" pitchFamily="34" charset="0"/>
              </a:rPr>
              <a:t>1,982,450</a:t>
            </a:r>
            <a:r>
              <a:rPr lang="en-US" altLang="en-US" sz="6000" b="1" dirty="0">
                <a:solidFill>
                  <a:srgbClr val="009681"/>
                </a:solidFill>
                <a:latin typeface="Trebuchet MS" panose="020B0603020202020204" pitchFamily="34" charset="0"/>
              </a:rPr>
              <a:t> </a:t>
            </a:r>
            <a:br>
              <a:rPr lang="en-US" altLang="en-US" sz="6000" b="1" dirty="0">
                <a:solidFill>
                  <a:srgbClr val="009681"/>
                </a:solidFill>
                <a:latin typeface="Trebuchet MS" panose="020B0603020202020204" pitchFamily="34" charset="0"/>
              </a:rPr>
            </a:br>
            <a:r>
              <a:rPr lang="en-US" altLang="en-US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writing utensils? That’s a lot!</a:t>
            </a:r>
          </a:p>
        </p:txBody>
      </p:sp>
      <p:pic>
        <p:nvPicPr>
          <p:cNvPr id="10" name="Picture 9" descr="BACK.eps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3" name="Picture 2" descr="A person sitting on a table&#10;&#10;Description automatically generated">
            <a:extLst>
              <a:ext uri="{FF2B5EF4-FFF2-40B4-BE49-F238E27FC236}">
                <a16:creationId xmlns:a16="http://schemas.microsoft.com/office/drawing/2014/main" id="{FFD44A3B-EAA9-4731-AABD-6AEA56866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5" y="1062522"/>
            <a:ext cx="3175185" cy="4230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177D3-8B9A-FA42-9CCD-1CAE50B30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8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38546" y="1174255"/>
            <a:ext cx="420254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000">
                <a:solidFill>
                  <a:srgbClr val="535353"/>
                </a:solidFill>
                <a:latin typeface="Trebuchet MS" panose="020B0603020202020204" pitchFamily="34" charset="0"/>
              </a:rPr>
              <a:t>What are Quilts, </a:t>
            </a:r>
            <a:br>
              <a:rPr lang="en-US" altLang="en-US" sz="60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6000">
                <a:solidFill>
                  <a:srgbClr val="535353"/>
                </a:solidFill>
                <a:latin typeface="Trebuchet MS" panose="020B0603020202020204" pitchFamily="34" charset="0"/>
              </a:rPr>
              <a:t>or Mission Quilts?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B0FDF66-8009-4A04-A422-03DF3442C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44" y="1643450"/>
            <a:ext cx="4942609" cy="3297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E5C6AE-BAD3-2544-855F-AF4B6334C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77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S2391_101206_LWR_kit-0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85" y="681182"/>
            <a:ext cx="5034860" cy="3348182"/>
          </a:xfrm>
          <a:prstGeom prst="rect">
            <a:avLst/>
          </a:prstGeom>
        </p:spPr>
      </p:pic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233135" y="951976"/>
            <a:ext cx="44956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What are a towel,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a bar of soap,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a toothbrush,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a comb, or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nail clippers?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4043842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solidFill>
                  <a:srgbClr val="535353"/>
                </a:solidFill>
                <a:latin typeface="Trebuchet MS" panose="020B0603020202020204" pitchFamily="34" charset="0"/>
              </a:rPr>
              <a:t>Did you know? These kits are distributed to </a:t>
            </a:r>
            <a:br>
              <a:rPr lang="en-US" altLang="en-US" i="1" dirty="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i="1" dirty="0">
                <a:solidFill>
                  <a:srgbClr val="535353"/>
                </a:solidFill>
                <a:latin typeface="Trebuchet MS" panose="020B0603020202020204" pitchFamily="34" charset="0"/>
              </a:rPr>
              <a:t>survivors of natural disasters overseas as well as places </a:t>
            </a:r>
            <a:br>
              <a:rPr lang="en-US" altLang="en-US" i="1" dirty="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i="1" dirty="0">
                <a:solidFill>
                  <a:srgbClr val="535353"/>
                </a:solidFill>
                <a:latin typeface="Trebuchet MS" panose="020B0603020202020204" pitchFamily="34" charset="0"/>
              </a:rPr>
              <a:t>like orphanages and nursing homes in a variety of countries.</a:t>
            </a:r>
          </a:p>
        </p:txBody>
      </p:sp>
      <p:pic>
        <p:nvPicPr>
          <p:cNvPr id="11" name="Picture 10" descr="BACK.eps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4A6885-6CA2-1442-8B15-2FF44716E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671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2408_Sewing and Baby Kits - Jonathan Ernst 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057" y="2770909"/>
            <a:ext cx="4201943" cy="2794000"/>
          </a:xfrm>
          <a:prstGeom prst="rect">
            <a:avLst/>
          </a:prstGeom>
        </p:spPr>
      </p:pic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4981898" y="792129"/>
            <a:ext cx="392987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000">
                <a:solidFill>
                  <a:srgbClr val="535353"/>
                </a:solidFill>
                <a:latin typeface="Trebuchet MS" panose="020B0603020202020204" pitchFamily="34" charset="0"/>
              </a:rPr>
              <a:t>What is </a:t>
            </a:r>
            <a:br>
              <a:rPr lang="en-US" altLang="en-US" sz="60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6000">
                <a:solidFill>
                  <a:srgbClr val="535353"/>
                </a:solidFill>
                <a:latin typeface="Trebuchet MS" panose="020B0603020202020204" pitchFamily="34" charset="0"/>
              </a:rPr>
              <a:t>her baby?</a:t>
            </a:r>
          </a:p>
        </p:txBody>
      </p:sp>
      <p:pic>
        <p:nvPicPr>
          <p:cNvPr id="11" name="Picture 10" descr="BACK.eps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C012E-6A7B-467E-956A-46BF0C5E20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96" y="438728"/>
            <a:ext cx="3676207" cy="4895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A43E6F-B212-BD43-8508-4D41FEE4F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436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207654" y="906657"/>
            <a:ext cx="67286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  <a:t>What is fabric and thread in our Fabric Kits?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7F33D-C4E0-4566-8FC1-6B1122199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890" y="2385961"/>
            <a:ext cx="4818217" cy="3214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C1CEB6-81CE-E64B-8887-C4FBAA5FC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78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59674" y="1351499"/>
            <a:ext cx="78246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i="1" dirty="0">
                <a:solidFill>
                  <a:srgbClr val="535353"/>
                </a:solidFill>
                <a:latin typeface="Trebuchet MS" panose="020B0603020202020204" pitchFamily="34" charset="0"/>
              </a:rPr>
              <a:t>Food Insecurity</a:t>
            </a:r>
            <a:r>
              <a:rPr lang="en-US" altLang="en-US" sz="4000" dirty="0">
                <a:solidFill>
                  <a:srgbClr val="535353"/>
                </a:solidFill>
                <a:latin typeface="Trebuchet MS" panose="020B0603020202020204" pitchFamily="34" charset="0"/>
              </a:rPr>
              <a:t> means not having enough food to eat, AND not having money or means to get enough. The phrase </a:t>
            </a:r>
            <a:r>
              <a:rPr lang="en-US" altLang="en-US" sz="4000" i="1" dirty="0">
                <a:solidFill>
                  <a:srgbClr val="535353"/>
                </a:solidFill>
                <a:latin typeface="Trebuchet MS" panose="020B0603020202020204" pitchFamily="34" charset="0"/>
              </a:rPr>
              <a:t>food insecurity</a:t>
            </a:r>
            <a:r>
              <a:rPr lang="en-US" altLang="en-US" sz="4000" dirty="0">
                <a:solidFill>
                  <a:srgbClr val="535353"/>
                </a:solidFill>
                <a:latin typeface="Trebuchet MS" panose="020B0603020202020204" pitchFamily="34" charset="0"/>
              </a:rPr>
              <a:t> is often referred to using this common term.</a:t>
            </a:r>
          </a:p>
        </p:txBody>
      </p:sp>
      <p:pic>
        <p:nvPicPr>
          <p:cNvPr id="7" name="Picture 6" descr="answer.eps">
            <a:hlinkClick r:id="rId4" action="ppaction://hlinksldjump"/>
            <a:extLst>
              <a:ext uri="{FF2B5EF4-FFF2-40B4-BE49-F238E27FC236}">
                <a16:creationId xmlns:a16="http://schemas.microsoft.com/office/drawing/2014/main" id="{8ADC4A4F-B5AE-45CD-BE2A-A75E38CAB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E55412-536C-9D4B-B688-1B972680E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16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" y="671013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5800">
                <a:solidFill>
                  <a:srgbClr val="535353"/>
                </a:solidFill>
                <a:latin typeface="Trebuchet MS" panose="020B0603020202020204" pitchFamily="34" charset="0"/>
              </a:rPr>
              <a:t>What is disease or illness? 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4457437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i="1">
                <a:solidFill>
                  <a:srgbClr val="535353"/>
                </a:solidFill>
                <a:latin typeface="Trebuchet MS" panose="020B0603020202020204" pitchFamily="34" charset="0"/>
              </a:rPr>
              <a:t>Did you know: A closed catchment container for a spring </a:t>
            </a:r>
            <a:br>
              <a:rPr lang="en-US" altLang="en-US" sz="2000" i="1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2000" i="1">
                <a:solidFill>
                  <a:srgbClr val="535353"/>
                </a:solidFill>
                <a:latin typeface="Trebuchet MS" panose="020B0603020202020204" pitchFamily="34" charset="0"/>
              </a:rPr>
              <a:t>is a huge first step in making water safer for communities? </a:t>
            </a:r>
            <a:br>
              <a:rPr lang="en-US" altLang="en-US" sz="2000" i="1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2000" i="1">
                <a:solidFill>
                  <a:srgbClr val="535353"/>
                </a:solidFill>
                <a:latin typeface="Trebuchet MS" panose="020B0603020202020204" pitchFamily="34" charset="0"/>
              </a:rPr>
              <a:t>Sometimes the water from rivers and lakes is contaminated.</a:t>
            </a:r>
          </a:p>
        </p:txBody>
      </p:sp>
      <p:pic>
        <p:nvPicPr>
          <p:cNvPr id="11" name="Picture 10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4" name="Picture 3" descr="A picture containing grass, outdoor, water, man&#10;&#10;Description automatically generated">
            <a:extLst>
              <a:ext uri="{FF2B5EF4-FFF2-40B4-BE49-F238E27FC236}">
                <a16:creationId xmlns:a16="http://schemas.microsoft.com/office/drawing/2014/main" id="{3E0331D9-7AC6-4B5C-BCDA-F5C117348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92" y="1570129"/>
            <a:ext cx="4328415" cy="2887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BFB60C-C4B8-9745-8604-EC43DB03A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4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054100" y="558803"/>
            <a:ext cx="71120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535353"/>
                </a:solidFill>
                <a:latin typeface="Trebuchet MS" panose="020B0603020202020204" pitchFamily="34" charset="0"/>
              </a:rPr>
              <a:t>LWR works with these people and organizations to be closer to the communities we serve around the world.</a:t>
            </a:r>
          </a:p>
          <a:p>
            <a:pPr algn="ctr" eaLnBrk="1" hangingPunct="1"/>
            <a:endParaRPr lang="en-US" altLang="en-US" sz="3600" i="1">
              <a:solidFill>
                <a:srgbClr val="535353"/>
              </a:solidFill>
              <a:latin typeface="Trebuchet MS" panose="020B0603020202020204" pitchFamily="34" charset="0"/>
            </a:endParaRPr>
          </a:p>
          <a:p>
            <a:pPr algn="ctr" eaLnBrk="1" hangingPunct="1"/>
            <a:r>
              <a:rPr lang="en-US" altLang="en-US" sz="3600" i="1">
                <a:solidFill>
                  <a:srgbClr val="535353"/>
                </a:solidFill>
                <a:latin typeface="Trebuchet MS" panose="020B0603020202020204" pitchFamily="34" charset="0"/>
              </a:rPr>
              <a:t>Hint: You might work with one of these on a school project.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0" y="144198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IN THE BEGINNING: 800</a:t>
            </a:r>
          </a:p>
        </p:txBody>
      </p:sp>
      <p:pic>
        <p:nvPicPr>
          <p:cNvPr id="11" name="Picture 10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3D2C7D-49C8-A74E-ACC6-89E87BED1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859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holding, girl, young&#10;&#10;Description automatically generated">
            <a:extLst>
              <a:ext uri="{FF2B5EF4-FFF2-40B4-BE49-F238E27FC236}">
                <a16:creationId xmlns:a16="http://schemas.microsoft.com/office/drawing/2014/main" id="{C4F20F94-58FD-4AA5-810E-F31CB3600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11" y="3350231"/>
            <a:ext cx="3109255" cy="2074056"/>
          </a:xfrm>
          <a:prstGeom prst="rect">
            <a:avLst/>
          </a:prstGeom>
        </p:spPr>
      </p:pic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435610" y="800580"/>
            <a:ext cx="827278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Agriculture or Farming?</a:t>
            </a:r>
          </a:p>
        </p:txBody>
      </p:sp>
      <p:pic>
        <p:nvPicPr>
          <p:cNvPr id="12" name="Picture 11" descr="BACK.eps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13" name="Picture 12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E6E4CD73-DDF4-4F26-BB2A-B6E1EABA07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" y="3340760"/>
            <a:ext cx="3109255" cy="2074056"/>
          </a:xfrm>
          <a:prstGeom prst="rect">
            <a:avLst/>
          </a:prstGeom>
        </p:spPr>
      </p:pic>
      <p:pic>
        <p:nvPicPr>
          <p:cNvPr id="8" name="Picture 7" descr="A person standing in a field&#10;&#10;Description automatically generated">
            <a:extLst>
              <a:ext uri="{FF2B5EF4-FFF2-40B4-BE49-F238E27FC236}">
                <a16:creationId xmlns:a16="http://schemas.microsoft.com/office/drawing/2014/main" id="{2E9E94CD-293E-42C1-BC9B-E2AB6602DC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20" y="3344805"/>
            <a:ext cx="3103191" cy="2070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79CF2B-59B8-E648-8625-CE9C969AB4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25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4565368" y="1158489"/>
            <a:ext cx="49593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Turkey?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82650" y="3710123"/>
            <a:ext cx="73787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000" i="1">
                <a:solidFill>
                  <a:srgbClr val="535353"/>
                </a:solidFill>
                <a:latin typeface="Trebuchet MS" panose="020B0603020202020204" pitchFamily="34" charset="0"/>
              </a:rPr>
              <a:t>As of November 2019, 3,744,926 Syrian refugees are residing in Turkey. LWR has been working with refugees in the region since the start of the conflict.</a:t>
            </a:r>
          </a:p>
        </p:txBody>
      </p:sp>
      <p:pic>
        <p:nvPicPr>
          <p:cNvPr id="11" name="Picture 10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98A5BF-4438-4644-BF3D-E0C05AA45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58" y="1158489"/>
            <a:ext cx="5167867" cy="255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BE5874-6E81-9C44-BC56-B2CE3C9E6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2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0" y="1272274"/>
            <a:ext cx="914399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  <a:t>What is growing different things (diversification), planting tougher seeds (climate smart seeds), and/or changing the planting, irrigation, and harvesting times and methods? </a:t>
            </a:r>
          </a:p>
        </p:txBody>
      </p:sp>
      <p:pic>
        <p:nvPicPr>
          <p:cNvPr id="10" name="Picture 9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12E98-F144-6948-9A14-3B2D5947B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09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570103" y="931738"/>
            <a:ext cx="800379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What is family/ancestral heritage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or connection, no money to buy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other land or a new house,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or knowledge of the land/crop </a:t>
            </a:r>
            <a:b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3600">
                <a:solidFill>
                  <a:srgbClr val="535353"/>
                </a:solidFill>
                <a:latin typeface="Trebuchet MS" panose="020B0603020202020204" pitchFamily="34" charset="0"/>
              </a:rPr>
              <a:t>has been passed down so that’s how they know how to make a living?  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70103" y="4780363"/>
            <a:ext cx="80037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i="1">
                <a:solidFill>
                  <a:srgbClr val="535353"/>
                </a:solidFill>
                <a:latin typeface="Trebuchet MS" panose="020B0603020202020204" pitchFamily="34" charset="0"/>
              </a:rPr>
              <a:t>Think about it: If you had a family but no money, </a:t>
            </a:r>
            <a:br>
              <a:rPr lang="en-US" altLang="en-US" sz="2000" i="1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2000" i="1">
                <a:solidFill>
                  <a:srgbClr val="535353"/>
                </a:solidFill>
                <a:latin typeface="Trebuchet MS" panose="020B0603020202020204" pitchFamily="34" charset="0"/>
              </a:rPr>
              <a:t>would you pick up everything and move far away?</a:t>
            </a:r>
          </a:p>
        </p:txBody>
      </p:sp>
      <p:pic>
        <p:nvPicPr>
          <p:cNvPr id="11" name="Picture 10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9E484-45CB-CC4F-A226-E99A099DE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17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411771" y="772394"/>
            <a:ext cx="399975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What is Hunger?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802909" y="3331624"/>
            <a:ext cx="369454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i="1">
                <a:solidFill>
                  <a:srgbClr val="535353"/>
                </a:solidFill>
                <a:latin typeface="Trebuchet MS" panose="020B0603020202020204" pitchFamily="34" charset="0"/>
              </a:rPr>
              <a:t>Did you know: LWR’s work with small farmers is helping with food security? When people have the means to produce, they can make more money, grow more food to eat, and feed their families.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3136505"/>
            <a:ext cx="479136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600">
                <a:solidFill>
                  <a:srgbClr val="535353"/>
                </a:solidFill>
                <a:latin typeface="Trebuchet MS" panose="020B0603020202020204" pitchFamily="34" charset="0"/>
              </a:rPr>
              <a:t>This is a category under food security that means people often go without food, and continuously are unsure of </a:t>
            </a:r>
            <a:br>
              <a:rPr lang="en-US" altLang="en-US" sz="26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2600">
                <a:solidFill>
                  <a:srgbClr val="535353"/>
                </a:solidFill>
                <a:latin typeface="Trebuchet MS" panose="020B0603020202020204" pitchFamily="34" charset="0"/>
              </a:rPr>
              <a:t>the source of their food.</a:t>
            </a:r>
          </a:p>
        </p:txBody>
      </p:sp>
      <p:pic>
        <p:nvPicPr>
          <p:cNvPr id="12" name="Picture 11" descr="BACK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9" y="197428"/>
            <a:ext cx="1930400" cy="482600"/>
          </a:xfrm>
          <a:prstGeom prst="rect">
            <a:avLst/>
          </a:prstGeom>
        </p:spPr>
      </p:pic>
      <p:pic>
        <p:nvPicPr>
          <p:cNvPr id="4" name="Picture 3" descr="A picture containing person, table, child, sitting&#10;&#10;Description automatically generated">
            <a:extLst>
              <a:ext uri="{FF2B5EF4-FFF2-40B4-BE49-F238E27FC236}">
                <a16:creationId xmlns:a16="http://schemas.microsoft.com/office/drawing/2014/main" id="{49A17243-280C-411D-87F6-4F7FA862D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832" y="768875"/>
            <a:ext cx="3694546" cy="2464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8CAB80-82E3-D44D-AF41-5BC4EC94B1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472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85436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7200">
                <a:solidFill>
                  <a:srgbClr val="535353"/>
                </a:solidFill>
                <a:latin typeface="Trebuchet MS" panose="020B0603020202020204" pitchFamily="34" charset="0"/>
              </a:rPr>
              <a:t>Place your wager.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8091" y="2212733"/>
            <a:ext cx="7827818" cy="31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i="1">
                <a:solidFill>
                  <a:srgbClr val="535353"/>
                </a:solidFill>
                <a:latin typeface="Trebuchet MS" panose="020B0603020202020204" pitchFamily="34" charset="0"/>
              </a:rPr>
              <a:t>Your team will now decide how many points to wager. The team may wager as many as 200 more points than what they currently have. </a:t>
            </a:r>
            <a:br>
              <a:rPr lang="en-US" altLang="en-US" sz="2800" i="1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2800" i="1">
                <a:solidFill>
                  <a:srgbClr val="535353"/>
                </a:solidFill>
                <a:latin typeface="Trebuchet MS" panose="020B0603020202020204" pitchFamily="34" charset="0"/>
              </a:rPr>
              <a:t>If the team’s answer is correct, the points wagered are added to their final score. If the team’s answer is incorrect, the wagered </a:t>
            </a:r>
            <a:br>
              <a:rPr lang="en-US" altLang="en-US" sz="2800" i="1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2800" i="1">
                <a:solidFill>
                  <a:srgbClr val="535353"/>
                </a:solidFill>
                <a:latin typeface="Trebuchet MS" panose="020B0603020202020204" pitchFamily="34" charset="0"/>
              </a:rPr>
              <a:t>points are deducted from their final score.</a:t>
            </a:r>
          </a:p>
        </p:txBody>
      </p:sp>
      <p:pic>
        <p:nvPicPr>
          <p:cNvPr id="2" name="Picture 1" descr="FJQ.eps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370610"/>
            <a:ext cx="3581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BBB6A-6428-C544-A89B-67FD17652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441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47" y="2950560"/>
            <a:ext cx="894270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i="1">
                <a:solidFill>
                  <a:srgbClr val="535353"/>
                </a:solidFill>
                <a:latin typeface="Trebuchet MS" panose="020B0603020202020204" pitchFamily="34" charset="0"/>
              </a:rPr>
              <a:t>After you click the above link, teams will have exactly 1 minute to record their answer.</a:t>
            </a:r>
          </a:p>
        </p:txBody>
      </p:sp>
      <p:pic>
        <p:nvPicPr>
          <p:cNvPr id="2" name="Picture 1" descr="FinalChallenge.eps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45" y="1552863"/>
            <a:ext cx="6032500" cy="87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2542BD-4C54-C544-B41C-EA3CA292C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121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1295" y="1422611"/>
            <a:ext cx="874141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500">
                <a:solidFill>
                  <a:srgbClr val="535353"/>
                </a:solidFill>
                <a:latin typeface="Trebuchet MS" panose="020B0603020202020204" pitchFamily="34" charset="0"/>
              </a:rPr>
              <a:t>Name 5 of the 25 countries where LWR has programs today.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34DA0-3C43-E949-A618-060D05C7E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3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0">
        <p:fade/>
      </p:transition>
    </mc:Choice>
    <mc:Fallback xmlns="">
      <p:transition spd="slow" advClick="0" advTm="120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47" y="1467707"/>
            <a:ext cx="8942705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600">
                <a:solidFill>
                  <a:srgbClr val="535353"/>
                </a:solidFill>
                <a:latin typeface="Trebuchet MS" panose="020B0603020202020204" pitchFamily="34" charset="0"/>
              </a:rPr>
              <a:t>Please reveal your answers, then click </a:t>
            </a:r>
            <a:r>
              <a:rPr lang="en-US" altLang="en-US" sz="6600">
                <a:solidFill>
                  <a:srgbClr val="535353"/>
                </a:solidFill>
                <a:latin typeface="Trebuchet MS" panose="020B0603020202020204" pitchFamily="34" charset="0"/>
                <a:hlinkClick r:id="rId3" action="ppaction://hlinksldjump"/>
              </a:rPr>
              <a:t>HERE</a:t>
            </a:r>
            <a:r>
              <a:rPr lang="en-US" altLang="en-US" sz="6600">
                <a:solidFill>
                  <a:srgbClr val="535353"/>
                </a:solidFill>
                <a:latin typeface="Trebuchet MS" panose="020B0603020202020204" pitchFamily="34" charset="0"/>
              </a:rPr>
              <a:t>.</a:t>
            </a:r>
          </a:p>
          <a:p>
            <a:pPr algn="ctr" eaLnBrk="1" hangingPunct="1"/>
            <a:endParaRPr lang="en-US" altLang="en-US" sz="4800" i="1">
              <a:solidFill>
                <a:srgbClr val="535353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BC1D3F-2360-7D41-987C-B3334A681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737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1012742"/>
            <a:ext cx="914400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altLang="en-US" sz="2800" b="1" dirty="0">
                <a:solidFill>
                  <a:srgbClr val="009ED1"/>
                </a:solidFill>
                <a:latin typeface="Trebuchet MS" panose="020B0603020202020204" pitchFamily="34" charset="0"/>
              </a:rPr>
              <a:t>LATIN AMERICA: </a:t>
            </a:r>
            <a:br>
              <a:rPr lang="en-US" altLang="en-US" sz="2800" b="1" dirty="0">
                <a:solidFill>
                  <a:srgbClr val="009681"/>
                </a:solidFill>
                <a:latin typeface="Trebuchet MS" panose="020B0603020202020204" pitchFamily="34" charset="0"/>
              </a:rPr>
            </a:br>
            <a:r>
              <a:rPr lang="en-US" altLang="en-US" sz="2800" dirty="0">
                <a:solidFill>
                  <a:srgbClr val="535353"/>
                </a:solidFill>
                <a:latin typeface="Trebuchet MS" panose="020B0603020202020204" pitchFamily="34" charset="0"/>
              </a:rPr>
              <a:t>Colombia, Dominica, El Salvador, Guatemala, Haiti, Honduras, Nicaragua, Peru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000" dirty="0">
                <a:solidFill>
                  <a:srgbClr val="535353"/>
                </a:solidFill>
                <a:latin typeface="Trebuchet MS" panose="020B0603020202020204" pitchFamily="34" charset="0"/>
              </a:rPr>
              <a:t> 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2800" b="1" dirty="0">
                <a:solidFill>
                  <a:srgbClr val="009ED1"/>
                </a:solidFill>
                <a:latin typeface="Trebuchet MS" panose="020B0603020202020204" pitchFamily="34" charset="0"/>
              </a:rPr>
              <a:t>AFRICA: </a:t>
            </a:r>
            <a:br>
              <a:rPr lang="en-US" altLang="en-US" sz="2800" b="1" dirty="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2800" dirty="0">
                <a:solidFill>
                  <a:srgbClr val="535353"/>
                </a:solidFill>
                <a:latin typeface="Trebuchet MS" panose="020B0603020202020204" pitchFamily="34" charset="0"/>
              </a:rPr>
              <a:t>Democratic Republic of Congo, Kenya, South Sudan,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2800" dirty="0">
                <a:solidFill>
                  <a:srgbClr val="535353"/>
                </a:solidFill>
                <a:latin typeface="Trebuchet MS" panose="020B0603020202020204" pitchFamily="34" charset="0"/>
              </a:rPr>
              <a:t>Tanzania, Uganda, Burkina Faso, Mali, Mauritania, Niger</a:t>
            </a:r>
          </a:p>
          <a:p>
            <a:pPr algn="ctr" eaLnBrk="1" hangingPunct="1">
              <a:spcAft>
                <a:spcPts val="600"/>
              </a:spcAft>
            </a:pPr>
            <a:endParaRPr lang="en-US" altLang="en-US" sz="1000" dirty="0">
              <a:solidFill>
                <a:srgbClr val="535353"/>
              </a:solidFill>
              <a:latin typeface="Trebuchet MS" panose="020B0603020202020204" pitchFamily="34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altLang="en-US" sz="2800" b="1" dirty="0">
                <a:solidFill>
                  <a:srgbClr val="009ED1"/>
                </a:solidFill>
                <a:latin typeface="Trebuchet MS" panose="020B0603020202020204" pitchFamily="34" charset="0"/>
              </a:rPr>
              <a:t>ASIA &amp; THE MIDDLE EAST:</a:t>
            </a:r>
            <a:r>
              <a:rPr lang="en-US" altLang="en-US" sz="2800" dirty="0">
                <a:solidFill>
                  <a:srgbClr val="009ED1"/>
                </a:solidFill>
                <a:latin typeface="Trebuchet MS" panose="020B0603020202020204" pitchFamily="34" charset="0"/>
              </a:rPr>
              <a:t> </a:t>
            </a:r>
            <a:br>
              <a:rPr lang="en-US" altLang="en-US" sz="2800" dirty="0">
                <a:solidFill>
                  <a:srgbClr val="009681"/>
                </a:solidFill>
                <a:latin typeface="Trebuchet MS" panose="020B0603020202020204" pitchFamily="34" charset="0"/>
              </a:rPr>
            </a:br>
            <a:r>
              <a:rPr lang="en-US" altLang="en-US" sz="2800" dirty="0">
                <a:solidFill>
                  <a:srgbClr val="535353"/>
                </a:solidFill>
                <a:latin typeface="Trebuchet MS" panose="020B0603020202020204" pitchFamily="34" charset="0"/>
              </a:rPr>
              <a:t>India, Indonesia, Nepal, Philippines, Iraq, Lebanon, Syria, Yemen</a:t>
            </a:r>
            <a:endParaRPr lang="en-US" altLang="en-US" sz="1000" dirty="0">
              <a:solidFill>
                <a:srgbClr val="535353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1294" y="178458"/>
            <a:ext cx="87414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i="1">
                <a:solidFill>
                  <a:srgbClr val="535353"/>
                </a:solidFill>
                <a:latin typeface="Trebuchet MS" panose="020B0603020202020204" pitchFamily="34" charset="0"/>
              </a:rPr>
              <a:t>Any combination of the following</a:t>
            </a:r>
            <a:r>
              <a:rPr lang="en-US" altLang="en-US" sz="4400" i="1">
                <a:solidFill>
                  <a:srgbClr val="535353"/>
                </a:solidFill>
                <a:latin typeface="Trebuchet MS" panose="020B0603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E6689-C55E-E240-96A6-C8A840A29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3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786311" y="1122661"/>
            <a:ext cx="757137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  <a:t>After learning of the bad conditions in Europe after WW II U.S. Lutherans with German and Scandinavian backgrounds began LWR because of their care for these people.  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0" y="144198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IN THE BEGINNING: 1000</a:t>
            </a:r>
          </a:p>
        </p:txBody>
      </p:sp>
      <p:pic>
        <p:nvPicPr>
          <p:cNvPr id="11" name="Picture 10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8D4145-8DEB-6C4C-974B-8C6DC9130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766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rot="5400000">
            <a:off x="3999707" y="3010694"/>
            <a:ext cx="1144587" cy="3175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44" name="TextBox 9"/>
          <p:cNvSpPr txBox="1">
            <a:spLocks noChangeArrowheads="1"/>
          </p:cNvSpPr>
          <p:nvPr/>
        </p:nvSpPr>
        <p:spPr bwMode="auto">
          <a:xfrm>
            <a:off x="5054600" y="2493963"/>
            <a:ext cx="32131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Trebuchet MS" panose="020B0603020202020204" pitchFamily="34" charset="0"/>
              </a:rPr>
              <a:t>lwr.org</a:t>
            </a:r>
          </a:p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Trebuchet MS" panose="020B0603020202020204" pitchFamily="34" charset="0"/>
              </a:rPr>
              <a:t>800.597.5972</a:t>
            </a: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1284288" y="5080000"/>
            <a:ext cx="6578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300">
                <a:solidFill>
                  <a:srgbClr val="A6A6A6"/>
                </a:solidFill>
                <a:latin typeface="Trebuchet MS" panose="020B0603020202020204" pitchFamily="34" charset="0"/>
              </a:rPr>
              <a:t>Lutheran World Relief is a ministry of U.S. Lutherans,</a:t>
            </a:r>
            <a:br>
              <a:rPr lang="en-US" altLang="en-US" sz="1300">
                <a:solidFill>
                  <a:srgbClr val="A6A6A6"/>
                </a:solidFill>
                <a:latin typeface="Trebuchet MS" panose="020B0603020202020204" pitchFamily="34" charset="0"/>
              </a:rPr>
            </a:br>
            <a:r>
              <a:rPr lang="en-US" altLang="en-US" sz="1300">
                <a:solidFill>
                  <a:srgbClr val="A6A6A6"/>
                </a:solidFill>
                <a:latin typeface="Trebuchet MS" panose="020B0603020202020204" pitchFamily="34" charset="0"/>
              </a:rPr>
              <a:t>serving communities living in poverty overseas.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850BB-E964-9948-835F-22E4EF8CE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61" y="2321932"/>
            <a:ext cx="1741055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9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190502" y="1816100"/>
            <a:ext cx="882649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6000" i="1">
                <a:solidFill>
                  <a:srgbClr val="535353"/>
                </a:solidFill>
                <a:latin typeface="Trebuchet MS" panose="020B0603020202020204" pitchFamily="34" charset="0"/>
              </a:rPr>
              <a:t>LWR </a:t>
            </a:r>
            <a:r>
              <a:rPr lang="en-US" altLang="en-US" sz="6000">
                <a:solidFill>
                  <a:srgbClr val="535353"/>
                </a:solidFill>
                <a:latin typeface="Trebuchet MS" panose="020B0603020202020204" pitchFamily="34" charset="0"/>
              </a:rPr>
              <a:t>is an acronym that stands for </a:t>
            </a:r>
          </a:p>
          <a:p>
            <a:pPr algn="ctr" eaLnBrk="1" hangingPunct="1"/>
            <a:r>
              <a:rPr lang="en-US" altLang="en-US" sz="6000">
                <a:solidFill>
                  <a:srgbClr val="535353"/>
                </a:solidFill>
                <a:latin typeface="Trebuchet MS" panose="020B0603020202020204" pitchFamily="34" charset="0"/>
              </a:rPr>
              <a:t>______ ______ ______.</a:t>
            </a:r>
            <a:endParaRPr lang="en-US" altLang="en-US" sz="6000" i="1">
              <a:solidFill>
                <a:srgbClr val="535353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WHAT’S IN THE NAME?: 200</a:t>
            </a:r>
          </a:p>
        </p:txBody>
      </p:sp>
      <p:pic>
        <p:nvPicPr>
          <p:cNvPr id="10" name="Picture 9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3088C-F57F-2647-A568-0C008D97C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06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1" descr="LWR_logo_white_3lines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3" y="6053138"/>
            <a:ext cx="10445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50964" y="1043259"/>
            <a:ext cx="567722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  <a:t>This is the word that means “walking with people” and not </a:t>
            </a:r>
            <a:b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</a:br>
            <a:r>
              <a:rPr lang="en-US" altLang="en-US" sz="4000">
                <a:solidFill>
                  <a:srgbClr val="535353"/>
                </a:solidFill>
                <a:latin typeface="Trebuchet MS" panose="020B0603020202020204" pitchFamily="34" charset="0"/>
              </a:rPr>
              <a:t>“doing for” or the piano part of a choral arrangement.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3840" y="144198"/>
            <a:ext cx="4404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9ED1"/>
                </a:solidFill>
                <a:latin typeface="Trebuchet MS" panose="020B0603020202020204" pitchFamily="34" charset="0"/>
              </a:rPr>
              <a:t>WHAT’S IN THE NAME?: 400</a:t>
            </a:r>
          </a:p>
        </p:txBody>
      </p:sp>
      <p:pic>
        <p:nvPicPr>
          <p:cNvPr id="12" name="Picture 11" descr="answer.ep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208972"/>
            <a:ext cx="1930400" cy="482600"/>
          </a:xfrm>
          <a:prstGeom prst="rect">
            <a:avLst/>
          </a:prstGeom>
        </p:spPr>
      </p:pic>
      <p:pic>
        <p:nvPicPr>
          <p:cNvPr id="4" name="Picture 3" descr="A hand holding a fruit&#10;&#10;Description automatically generated">
            <a:extLst>
              <a:ext uri="{FF2B5EF4-FFF2-40B4-BE49-F238E27FC236}">
                <a16:creationId xmlns:a16="http://schemas.microsoft.com/office/drawing/2014/main" id="{E5E187E8-2FF7-4848-B9E4-0993C63C34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1" r="13238"/>
          <a:stretch/>
        </p:blipFill>
        <p:spPr>
          <a:xfrm>
            <a:off x="5449908" y="1291697"/>
            <a:ext cx="3501787" cy="3506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8F961E-9502-E04C-8E3E-4D2B2E0E63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" y="5761465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34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70C0"/>
      </a:hlink>
      <a:folHlink>
        <a:srgbClr val="92D05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3ab32ae-d736-4dd0-8b9d-5f0ad7c4cd4a">
      <UserInfo>
        <DisplayName>Vicky Whetstone</DisplayName>
        <AccountId>162</AccountId>
        <AccountType/>
      </UserInfo>
      <UserInfo>
        <DisplayName>Jennifer Bentzel</DisplayName>
        <AccountId>1442</AccountId>
        <AccountType/>
      </UserInfo>
      <UserInfo>
        <DisplayName>Janel Johnson-Momanyi</DisplayName>
        <AccountId>67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76AAE836C9464BBE6CAADC5CC1579D" ma:contentTypeVersion="12" ma:contentTypeDescription="Create a new document." ma:contentTypeScope="" ma:versionID="4c16bb28854a57aef063419d1e6b2ab7">
  <xsd:schema xmlns:xsd="http://www.w3.org/2001/XMLSchema" xmlns:xs="http://www.w3.org/2001/XMLSchema" xmlns:p="http://schemas.microsoft.com/office/2006/metadata/properties" xmlns:ns2="2628e2d5-cc48-4c70-b142-1c2e65ee215b" xmlns:ns3="e3ab32ae-d736-4dd0-8b9d-5f0ad7c4cd4a" targetNamespace="http://schemas.microsoft.com/office/2006/metadata/properties" ma:root="true" ma:fieldsID="334d7d4030164bc43abcce0542b7c6b0" ns2:_="" ns3:_="">
    <xsd:import namespace="2628e2d5-cc48-4c70-b142-1c2e65ee215b"/>
    <xsd:import namespace="e3ab32ae-d736-4dd0-8b9d-5f0ad7c4cd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8e2d5-cc48-4c70-b142-1c2e65ee2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ab32ae-d736-4dd0-8b9d-5f0ad7c4cd4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3A38FB-0C7E-4ACB-A5E0-816E72A87D74}">
  <ds:schemaRefs>
    <ds:schemaRef ds:uri="http://schemas.microsoft.com/office/infopath/2007/PartnerControls"/>
    <ds:schemaRef ds:uri="http://schemas.microsoft.com/office/2006/documentManagement/types"/>
    <ds:schemaRef ds:uri="e3ab32ae-d736-4dd0-8b9d-5f0ad7c4cd4a"/>
    <ds:schemaRef ds:uri="http://purl.org/dc/terms/"/>
    <ds:schemaRef ds:uri="http://schemas.openxmlformats.org/package/2006/metadata/core-properties"/>
    <ds:schemaRef ds:uri="http://purl.org/dc/dcmitype/"/>
    <ds:schemaRef ds:uri="2628e2d5-cc48-4c70-b142-1c2e65ee215b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985D8C2-C8F0-4A51-8A56-D59075B552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28e2d5-cc48-4c70-b142-1c2e65ee215b"/>
    <ds:schemaRef ds:uri="e3ab32ae-d736-4dd0-8b9d-5f0ad7c4c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93B874-5572-4690-9232-EB3BFDD3C0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</TotalTime>
  <Words>1949</Words>
  <Application>Microsoft Macintosh PowerPoint</Application>
  <PresentationFormat>On-screen Show (4:3)</PresentationFormat>
  <Paragraphs>245</Paragraphs>
  <Slides>70</Slides>
  <Notes>69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LWR Jeopardy</dc:title>
  <dc:creator>Katharine Spencer</dc:creator>
  <cp:lastModifiedBy>Greg Kresslein</cp:lastModifiedBy>
  <cp:revision>60</cp:revision>
  <dcterms:created xsi:type="dcterms:W3CDTF">2014-07-07T17:37:24Z</dcterms:created>
  <dcterms:modified xsi:type="dcterms:W3CDTF">2020-06-22T20:24:42Z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0x010100F476AAE836C9464BBE6CAADC5CC1579D</vt:lpwstr>
  </property>
</Properties>
</file>